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5" r:id="rId5"/>
    <p:sldId id="260" r:id="rId6"/>
    <p:sldId id="259" r:id="rId7"/>
    <p:sldId id="266" r:id="rId8"/>
    <p:sldId id="267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árk Csete" initials="MC" lastIdx="1" clrIdx="0">
    <p:extLst>
      <p:ext uri="{19B8F6BF-5375-455C-9EA6-DF929625EA0E}">
        <p15:presenceInfo xmlns:p15="http://schemas.microsoft.com/office/powerpoint/2012/main" userId="S-1-5-21-2813079074-701566666-4029335131-18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560F"/>
    <a:srgbClr val="815576"/>
    <a:srgbClr val="F08339"/>
    <a:srgbClr val="397099"/>
    <a:srgbClr val="23618E"/>
    <a:srgbClr val="2971A7"/>
    <a:srgbClr val="D68008"/>
    <a:srgbClr val="F7A431"/>
    <a:srgbClr val="8F6885"/>
    <a:srgbClr val="94C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50" autoAdjust="0"/>
    <p:restoredTop sz="94660" autoAdjust="0"/>
  </p:normalViewPr>
  <p:slideViewPr>
    <p:cSldViewPr snapToGrid="0" showGuides="1">
      <p:cViewPr varScale="1">
        <p:scale>
          <a:sx n="89" d="100"/>
          <a:sy n="89" d="100"/>
        </p:scale>
        <p:origin x="326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227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30FB6A-5E11-48FD-9048-C31D47539DC8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11F0E089-CFB5-41B6-B575-E36EBCD0A997}">
      <dgm:prSet phldrT="[Text]" custT="1"/>
      <dgm:spPr>
        <a:solidFill>
          <a:srgbClr val="F7A431"/>
        </a:solidFill>
      </dgm:spPr>
      <dgm:t>
        <a:bodyPr/>
        <a:lstStyle/>
        <a:p>
          <a:r>
            <a:rPr lang="en-GB" sz="1400" b="1" dirty="0">
              <a:solidFill>
                <a:schemeClr val="bg1"/>
              </a:solidFill>
            </a:rPr>
            <a:t>Data Quality Improvements</a:t>
          </a:r>
        </a:p>
        <a:p>
          <a:r>
            <a:rPr lang="en-GB" sz="1400" dirty="0">
              <a:solidFill>
                <a:schemeClr val="bg1"/>
              </a:solidFill>
            </a:rPr>
            <a:t>(Manual of Procedures revision)</a:t>
          </a:r>
          <a:endParaRPr lang="en-US" sz="1400" dirty="0">
            <a:solidFill>
              <a:schemeClr val="bg1"/>
            </a:solidFill>
          </a:endParaRPr>
        </a:p>
      </dgm:t>
    </dgm:pt>
    <dgm:pt modelId="{2EEB94D7-33BC-4032-89B1-09B6284379F4}" type="parTrans" cxnId="{83301C1E-7832-42C1-B43B-AFD5E623DC1B}">
      <dgm:prSet/>
      <dgm:spPr/>
      <dgm:t>
        <a:bodyPr/>
        <a:lstStyle/>
        <a:p>
          <a:endParaRPr lang="en-US"/>
        </a:p>
      </dgm:t>
    </dgm:pt>
    <dgm:pt modelId="{CF559A7D-A9C3-4161-9740-1BEC860C56FD}" type="sibTrans" cxnId="{83301C1E-7832-42C1-B43B-AFD5E623DC1B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141F5DD0-7CCB-486C-9BF6-18134A568965}">
      <dgm:prSet phldrT="[Text]" custT="1"/>
      <dgm:spPr>
        <a:solidFill>
          <a:srgbClr val="BF560F"/>
        </a:solidFill>
      </dgm:spPr>
      <dgm:t>
        <a:bodyPr/>
        <a:lstStyle/>
        <a:p>
          <a:r>
            <a:rPr lang="en-GB" sz="1200" b="1" dirty="0">
              <a:solidFill>
                <a:schemeClr val="bg1"/>
              </a:solidFill>
            </a:rPr>
            <a:t>Data completeness</a:t>
          </a:r>
        </a:p>
        <a:p>
          <a:r>
            <a:rPr lang="en-GB" sz="1200" b="1" dirty="0">
              <a:solidFill>
                <a:schemeClr val="bg1"/>
              </a:solidFill>
            </a:rPr>
            <a:t> </a:t>
          </a:r>
          <a:r>
            <a:rPr lang="en-GB" sz="1200" b="0" dirty="0">
              <a:solidFill>
                <a:schemeClr val="bg1"/>
              </a:solidFill>
            </a:rPr>
            <a:t>(Integrated reporting system)</a:t>
          </a:r>
          <a:endParaRPr lang="en-US" sz="1200" b="0" dirty="0">
            <a:solidFill>
              <a:schemeClr val="bg1"/>
            </a:solidFill>
          </a:endParaRPr>
        </a:p>
      </dgm:t>
    </dgm:pt>
    <dgm:pt modelId="{DCDD91FE-C4BC-43DD-83D2-490886534C55}" type="parTrans" cxnId="{BD230E7D-CFFA-4AED-9F25-6E8E99416FC2}">
      <dgm:prSet/>
      <dgm:spPr/>
      <dgm:t>
        <a:bodyPr/>
        <a:lstStyle/>
        <a:p>
          <a:endParaRPr lang="en-US"/>
        </a:p>
      </dgm:t>
    </dgm:pt>
    <dgm:pt modelId="{5BC5078A-A2FD-407B-B3B2-C9C35C8E5279}" type="sibTrans" cxnId="{BD230E7D-CFFA-4AED-9F25-6E8E99416FC2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DC77A3F1-941C-4F5E-B63F-C460DA2F069A}">
      <dgm:prSet phldrT="[Text]" custT="1"/>
      <dgm:spPr>
        <a:solidFill>
          <a:srgbClr val="002060"/>
        </a:solidFill>
      </dgm:spPr>
      <dgm:t>
        <a:bodyPr/>
        <a:lstStyle/>
        <a:p>
          <a:r>
            <a:rPr lang="en-GB" sz="1200" b="1" dirty="0">
              <a:solidFill>
                <a:schemeClr val="bg1"/>
              </a:solidFill>
            </a:rPr>
            <a:t>GUI Enhancement</a:t>
          </a:r>
          <a:endParaRPr lang="en-US" sz="1200" b="1" dirty="0">
            <a:solidFill>
              <a:schemeClr val="bg1"/>
            </a:solidFill>
          </a:endParaRPr>
        </a:p>
      </dgm:t>
    </dgm:pt>
    <dgm:pt modelId="{8AECC59F-4B22-4EF2-9C5E-D16A4FD583E9}" type="parTrans" cxnId="{640DDA3E-034F-4CA9-846C-DD23682E9029}">
      <dgm:prSet/>
      <dgm:spPr/>
      <dgm:t>
        <a:bodyPr/>
        <a:lstStyle/>
        <a:p>
          <a:endParaRPr lang="en-US"/>
        </a:p>
      </dgm:t>
    </dgm:pt>
    <dgm:pt modelId="{60F7BB09-1985-4E1E-955B-5A726F5C9AD6}" type="sibTrans" cxnId="{640DDA3E-034F-4CA9-846C-DD23682E9029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E2DDA8C3-8184-44C1-9FAB-C35FBFA52089}" type="pres">
      <dgm:prSet presAssocID="{6530FB6A-5E11-48FD-9048-C31D47539DC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19A1B7F-1CA1-439E-A6C6-0F55B2E29157}" type="pres">
      <dgm:prSet presAssocID="{11F0E089-CFB5-41B6-B575-E36EBCD0A997}" presName="gear1" presStyleLbl="node1" presStyleIdx="0" presStyleCnt="3" custLinFactNeighborX="-3093" custLinFactNeighborY="-1069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7D8C62D-87AF-4FBA-9212-A30295BFFE77}" type="pres">
      <dgm:prSet presAssocID="{11F0E089-CFB5-41B6-B575-E36EBCD0A997}" presName="gear1srcNode" presStyleLbl="node1" presStyleIdx="0" presStyleCnt="3"/>
      <dgm:spPr/>
      <dgm:t>
        <a:bodyPr/>
        <a:lstStyle/>
        <a:p>
          <a:endParaRPr lang="it-IT"/>
        </a:p>
      </dgm:t>
    </dgm:pt>
    <dgm:pt modelId="{DF46A072-D731-452E-BAD5-EAEC983448C1}" type="pres">
      <dgm:prSet presAssocID="{11F0E089-CFB5-41B6-B575-E36EBCD0A997}" presName="gear1dstNode" presStyleLbl="node1" presStyleIdx="0" presStyleCnt="3"/>
      <dgm:spPr/>
      <dgm:t>
        <a:bodyPr/>
        <a:lstStyle/>
        <a:p>
          <a:endParaRPr lang="it-IT"/>
        </a:p>
      </dgm:t>
    </dgm:pt>
    <dgm:pt modelId="{630D93DE-E0E3-402F-8898-A4EAA3E33707}" type="pres">
      <dgm:prSet presAssocID="{141F5DD0-7CCB-486C-9BF6-18134A568965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5431A2C-315B-48AF-AD8E-4AB2E6FA5FEF}" type="pres">
      <dgm:prSet presAssocID="{141F5DD0-7CCB-486C-9BF6-18134A568965}" presName="gear2srcNode" presStyleLbl="node1" presStyleIdx="1" presStyleCnt="3"/>
      <dgm:spPr/>
      <dgm:t>
        <a:bodyPr/>
        <a:lstStyle/>
        <a:p>
          <a:endParaRPr lang="it-IT"/>
        </a:p>
      </dgm:t>
    </dgm:pt>
    <dgm:pt modelId="{20C9D7C1-EEF8-4FB8-A041-D6A4115DF6D0}" type="pres">
      <dgm:prSet presAssocID="{141F5DD0-7CCB-486C-9BF6-18134A568965}" presName="gear2dstNode" presStyleLbl="node1" presStyleIdx="1" presStyleCnt="3"/>
      <dgm:spPr/>
      <dgm:t>
        <a:bodyPr/>
        <a:lstStyle/>
        <a:p>
          <a:endParaRPr lang="it-IT"/>
        </a:p>
      </dgm:t>
    </dgm:pt>
    <dgm:pt modelId="{BA898B32-417B-4E36-99A7-9C37C76E84E4}" type="pres">
      <dgm:prSet presAssocID="{DC77A3F1-941C-4F5E-B63F-C460DA2F069A}" presName="gear3" presStyleLbl="node1" presStyleIdx="2" presStyleCnt="3"/>
      <dgm:spPr/>
      <dgm:t>
        <a:bodyPr/>
        <a:lstStyle/>
        <a:p>
          <a:endParaRPr lang="it-IT"/>
        </a:p>
      </dgm:t>
    </dgm:pt>
    <dgm:pt modelId="{A58BAE02-E924-4C98-8A83-50E7DA591BBC}" type="pres">
      <dgm:prSet presAssocID="{DC77A3F1-941C-4F5E-B63F-C460DA2F069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EC83373-3D2F-42CF-9BF6-F76F24AB53EA}" type="pres">
      <dgm:prSet presAssocID="{DC77A3F1-941C-4F5E-B63F-C460DA2F069A}" presName="gear3srcNode" presStyleLbl="node1" presStyleIdx="2" presStyleCnt="3"/>
      <dgm:spPr/>
      <dgm:t>
        <a:bodyPr/>
        <a:lstStyle/>
        <a:p>
          <a:endParaRPr lang="it-IT"/>
        </a:p>
      </dgm:t>
    </dgm:pt>
    <dgm:pt modelId="{7B261E13-AE2E-43DF-BD8B-E257FC7B679C}" type="pres">
      <dgm:prSet presAssocID="{DC77A3F1-941C-4F5E-B63F-C460DA2F069A}" presName="gear3dstNode" presStyleLbl="node1" presStyleIdx="2" presStyleCnt="3"/>
      <dgm:spPr/>
      <dgm:t>
        <a:bodyPr/>
        <a:lstStyle/>
        <a:p>
          <a:endParaRPr lang="it-IT"/>
        </a:p>
      </dgm:t>
    </dgm:pt>
    <dgm:pt modelId="{622390C3-DB27-4FB3-A175-8AB2BA883F66}" type="pres">
      <dgm:prSet presAssocID="{CF559A7D-A9C3-4161-9740-1BEC860C56FD}" presName="connector1" presStyleLbl="sibTrans2D1" presStyleIdx="0" presStyleCnt="3"/>
      <dgm:spPr/>
      <dgm:t>
        <a:bodyPr/>
        <a:lstStyle/>
        <a:p>
          <a:endParaRPr lang="it-IT"/>
        </a:p>
      </dgm:t>
    </dgm:pt>
    <dgm:pt modelId="{D6CD9ECB-0301-4103-9973-C49FE19C2886}" type="pres">
      <dgm:prSet presAssocID="{5BC5078A-A2FD-407B-B3B2-C9C35C8E5279}" presName="connector2" presStyleLbl="sibTrans2D1" presStyleIdx="1" presStyleCnt="3"/>
      <dgm:spPr/>
      <dgm:t>
        <a:bodyPr/>
        <a:lstStyle/>
        <a:p>
          <a:endParaRPr lang="it-IT"/>
        </a:p>
      </dgm:t>
    </dgm:pt>
    <dgm:pt modelId="{6CFAD37F-DF4C-4293-856B-C047BE484678}" type="pres">
      <dgm:prSet presAssocID="{60F7BB09-1985-4E1E-955B-5A726F5C9AD6}" presName="connector3" presStyleLbl="sibTrans2D1" presStyleIdx="2" presStyleCnt="3"/>
      <dgm:spPr/>
      <dgm:t>
        <a:bodyPr/>
        <a:lstStyle/>
        <a:p>
          <a:endParaRPr lang="it-IT"/>
        </a:p>
      </dgm:t>
    </dgm:pt>
  </dgm:ptLst>
  <dgm:cxnLst>
    <dgm:cxn modelId="{44EA638F-836F-4C8E-9EE0-A72734DB237C}" type="presOf" srcId="{141F5DD0-7CCB-486C-9BF6-18134A568965}" destId="{20C9D7C1-EEF8-4FB8-A041-D6A4115DF6D0}" srcOrd="2" destOrd="0" presId="urn:microsoft.com/office/officeart/2005/8/layout/gear1"/>
    <dgm:cxn modelId="{1A8917E7-BC5A-4954-83B2-D8965E834736}" type="presOf" srcId="{CF559A7D-A9C3-4161-9740-1BEC860C56FD}" destId="{622390C3-DB27-4FB3-A175-8AB2BA883F66}" srcOrd="0" destOrd="0" presId="urn:microsoft.com/office/officeart/2005/8/layout/gear1"/>
    <dgm:cxn modelId="{780CB259-F3A2-4CEA-824E-F965727F741C}" type="presOf" srcId="{DC77A3F1-941C-4F5E-B63F-C460DA2F069A}" destId="{BEC83373-3D2F-42CF-9BF6-F76F24AB53EA}" srcOrd="2" destOrd="0" presId="urn:microsoft.com/office/officeart/2005/8/layout/gear1"/>
    <dgm:cxn modelId="{66F5DF25-1A73-4FC2-AB4E-FD1426CF9EBE}" type="presOf" srcId="{141F5DD0-7CCB-486C-9BF6-18134A568965}" destId="{630D93DE-E0E3-402F-8898-A4EAA3E33707}" srcOrd="0" destOrd="0" presId="urn:microsoft.com/office/officeart/2005/8/layout/gear1"/>
    <dgm:cxn modelId="{83301C1E-7832-42C1-B43B-AFD5E623DC1B}" srcId="{6530FB6A-5E11-48FD-9048-C31D47539DC8}" destId="{11F0E089-CFB5-41B6-B575-E36EBCD0A997}" srcOrd="0" destOrd="0" parTransId="{2EEB94D7-33BC-4032-89B1-09B6284379F4}" sibTransId="{CF559A7D-A9C3-4161-9740-1BEC860C56FD}"/>
    <dgm:cxn modelId="{716BE98F-D6EF-4338-AFC9-0DFD9FAB47F9}" type="presOf" srcId="{DC77A3F1-941C-4F5E-B63F-C460DA2F069A}" destId="{7B261E13-AE2E-43DF-BD8B-E257FC7B679C}" srcOrd="3" destOrd="0" presId="urn:microsoft.com/office/officeart/2005/8/layout/gear1"/>
    <dgm:cxn modelId="{E43FC44E-DC34-49AB-AC82-30F23F65108B}" type="presOf" srcId="{6530FB6A-5E11-48FD-9048-C31D47539DC8}" destId="{E2DDA8C3-8184-44C1-9FAB-C35FBFA52089}" srcOrd="0" destOrd="0" presId="urn:microsoft.com/office/officeart/2005/8/layout/gear1"/>
    <dgm:cxn modelId="{347873CF-F809-4F62-A0A5-9DE404FD2207}" type="presOf" srcId="{11F0E089-CFB5-41B6-B575-E36EBCD0A997}" destId="{919A1B7F-1CA1-439E-A6C6-0F55B2E29157}" srcOrd="0" destOrd="0" presId="urn:microsoft.com/office/officeart/2005/8/layout/gear1"/>
    <dgm:cxn modelId="{640DDA3E-034F-4CA9-846C-DD23682E9029}" srcId="{6530FB6A-5E11-48FD-9048-C31D47539DC8}" destId="{DC77A3F1-941C-4F5E-B63F-C460DA2F069A}" srcOrd="2" destOrd="0" parTransId="{8AECC59F-4B22-4EF2-9C5E-D16A4FD583E9}" sibTransId="{60F7BB09-1985-4E1E-955B-5A726F5C9AD6}"/>
    <dgm:cxn modelId="{14E7C256-FDDA-4510-ABC1-04AFA341ECB6}" type="presOf" srcId="{11F0E089-CFB5-41B6-B575-E36EBCD0A997}" destId="{DF46A072-D731-452E-BAD5-EAEC983448C1}" srcOrd="2" destOrd="0" presId="urn:microsoft.com/office/officeart/2005/8/layout/gear1"/>
    <dgm:cxn modelId="{FF0C7099-BD5D-485F-A55C-2BB305DEEEAC}" type="presOf" srcId="{11F0E089-CFB5-41B6-B575-E36EBCD0A997}" destId="{07D8C62D-87AF-4FBA-9212-A30295BFFE77}" srcOrd="1" destOrd="0" presId="urn:microsoft.com/office/officeart/2005/8/layout/gear1"/>
    <dgm:cxn modelId="{BD230E7D-CFFA-4AED-9F25-6E8E99416FC2}" srcId="{6530FB6A-5E11-48FD-9048-C31D47539DC8}" destId="{141F5DD0-7CCB-486C-9BF6-18134A568965}" srcOrd="1" destOrd="0" parTransId="{DCDD91FE-C4BC-43DD-83D2-490886534C55}" sibTransId="{5BC5078A-A2FD-407B-B3B2-C9C35C8E5279}"/>
    <dgm:cxn modelId="{D77A6669-C956-4821-9DD8-CF89519B170F}" type="presOf" srcId="{60F7BB09-1985-4E1E-955B-5A726F5C9AD6}" destId="{6CFAD37F-DF4C-4293-856B-C047BE484678}" srcOrd="0" destOrd="0" presId="urn:microsoft.com/office/officeart/2005/8/layout/gear1"/>
    <dgm:cxn modelId="{249440C5-4B53-4EE5-B371-D90B97B57E12}" type="presOf" srcId="{5BC5078A-A2FD-407B-B3B2-C9C35C8E5279}" destId="{D6CD9ECB-0301-4103-9973-C49FE19C2886}" srcOrd="0" destOrd="0" presId="urn:microsoft.com/office/officeart/2005/8/layout/gear1"/>
    <dgm:cxn modelId="{457ED05B-14E1-4C23-B4EC-84D3DEFBAB94}" type="presOf" srcId="{141F5DD0-7CCB-486C-9BF6-18134A568965}" destId="{B5431A2C-315B-48AF-AD8E-4AB2E6FA5FEF}" srcOrd="1" destOrd="0" presId="urn:microsoft.com/office/officeart/2005/8/layout/gear1"/>
    <dgm:cxn modelId="{F830BCF7-A6CA-404E-86CC-BD7CCC42B563}" type="presOf" srcId="{DC77A3F1-941C-4F5E-B63F-C460DA2F069A}" destId="{A58BAE02-E924-4C98-8A83-50E7DA591BBC}" srcOrd="1" destOrd="0" presId="urn:microsoft.com/office/officeart/2005/8/layout/gear1"/>
    <dgm:cxn modelId="{7D2302A7-011D-4C76-B919-6C258A2637B6}" type="presOf" srcId="{DC77A3F1-941C-4F5E-B63F-C460DA2F069A}" destId="{BA898B32-417B-4E36-99A7-9C37C76E84E4}" srcOrd="0" destOrd="0" presId="urn:microsoft.com/office/officeart/2005/8/layout/gear1"/>
    <dgm:cxn modelId="{B8A78394-D713-42B7-99DA-247C767290B0}" type="presParOf" srcId="{E2DDA8C3-8184-44C1-9FAB-C35FBFA52089}" destId="{919A1B7F-1CA1-439E-A6C6-0F55B2E29157}" srcOrd="0" destOrd="0" presId="urn:microsoft.com/office/officeart/2005/8/layout/gear1"/>
    <dgm:cxn modelId="{FB6C0A2E-5522-49A6-873B-B41D316E0CA2}" type="presParOf" srcId="{E2DDA8C3-8184-44C1-9FAB-C35FBFA52089}" destId="{07D8C62D-87AF-4FBA-9212-A30295BFFE77}" srcOrd="1" destOrd="0" presId="urn:microsoft.com/office/officeart/2005/8/layout/gear1"/>
    <dgm:cxn modelId="{EC003DA8-12C8-40F6-B170-0FFE64EA1D6C}" type="presParOf" srcId="{E2DDA8C3-8184-44C1-9FAB-C35FBFA52089}" destId="{DF46A072-D731-452E-BAD5-EAEC983448C1}" srcOrd="2" destOrd="0" presId="urn:microsoft.com/office/officeart/2005/8/layout/gear1"/>
    <dgm:cxn modelId="{41ECFEA6-8627-4442-95B9-885E6C557692}" type="presParOf" srcId="{E2DDA8C3-8184-44C1-9FAB-C35FBFA52089}" destId="{630D93DE-E0E3-402F-8898-A4EAA3E33707}" srcOrd="3" destOrd="0" presId="urn:microsoft.com/office/officeart/2005/8/layout/gear1"/>
    <dgm:cxn modelId="{7B641086-3244-4D3A-8575-D0B8AB1DDB79}" type="presParOf" srcId="{E2DDA8C3-8184-44C1-9FAB-C35FBFA52089}" destId="{B5431A2C-315B-48AF-AD8E-4AB2E6FA5FEF}" srcOrd="4" destOrd="0" presId="urn:microsoft.com/office/officeart/2005/8/layout/gear1"/>
    <dgm:cxn modelId="{2086D8ED-47A6-46DE-9A0A-794D6EFCCE5E}" type="presParOf" srcId="{E2DDA8C3-8184-44C1-9FAB-C35FBFA52089}" destId="{20C9D7C1-EEF8-4FB8-A041-D6A4115DF6D0}" srcOrd="5" destOrd="0" presId="urn:microsoft.com/office/officeart/2005/8/layout/gear1"/>
    <dgm:cxn modelId="{0361A9ED-6C6D-49E2-A505-A0FC88047693}" type="presParOf" srcId="{E2DDA8C3-8184-44C1-9FAB-C35FBFA52089}" destId="{BA898B32-417B-4E36-99A7-9C37C76E84E4}" srcOrd="6" destOrd="0" presId="urn:microsoft.com/office/officeart/2005/8/layout/gear1"/>
    <dgm:cxn modelId="{CF6770E6-BADB-46A1-866C-389C7477651F}" type="presParOf" srcId="{E2DDA8C3-8184-44C1-9FAB-C35FBFA52089}" destId="{A58BAE02-E924-4C98-8A83-50E7DA591BBC}" srcOrd="7" destOrd="0" presId="urn:microsoft.com/office/officeart/2005/8/layout/gear1"/>
    <dgm:cxn modelId="{B5E333C2-CFD2-49E7-96F7-A81AE0600E47}" type="presParOf" srcId="{E2DDA8C3-8184-44C1-9FAB-C35FBFA52089}" destId="{BEC83373-3D2F-42CF-9BF6-F76F24AB53EA}" srcOrd="8" destOrd="0" presId="urn:microsoft.com/office/officeart/2005/8/layout/gear1"/>
    <dgm:cxn modelId="{7AADA3A8-F539-45EB-A9C0-A15E0B42CC51}" type="presParOf" srcId="{E2DDA8C3-8184-44C1-9FAB-C35FBFA52089}" destId="{7B261E13-AE2E-43DF-BD8B-E257FC7B679C}" srcOrd="9" destOrd="0" presId="urn:microsoft.com/office/officeart/2005/8/layout/gear1"/>
    <dgm:cxn modelId="{EBACF8AD-1109-4210-A5C8-20441ABF2FB7}" type="presParOf" srcId="{E2DDA8C3-8184-44C1-9FAB-C35FBFA52089}" destId="{622390C3-DB27-4FB3-A175-8AB2BA883F66}" srcOrd="10" destOrd="0" presId="urn:microsoft.com/office/officeart/2005/8/layout/gear1"/>
    <dgm:cxn modelId="{92AC191C-D7F5-4802-9EB5-BDDAF7BA3D5A}" type="presParOf" srcId="{E2DDA8C3-8184-44C1-9FAB-C35FBFA52089}" destId="{D6CD9ECB-0301-4103-9973-C49FE19C2886}" srcOrd="11" destOrd="0" presId="urn:microsoft.com/office/officeart/2005/8/layout/gear1"/>
    <dgm:cxn modelId="{6518B9BD-B07E-4308-AEA1-0CD4ABE7FB09}" type="presParOf" srcId="{E2DDA8C3-8184-44C1-9FAB-C35FBFA52089}" destId="{6CFAD37F-DF4C-4293-856B-C047BE48467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60AD9D-C1C9-4475-A422-EDDFFB07149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5F7338-0720-4FDD-A4D9-04FAED80F0C0}">
      <dgm:prSet/>
      <dgm:spPr/>
      <dgm:t>
        <a:bodyPr/>
        <a:lstStyle/>
        <a:p>
          <a:pPr algn="l"/>
          <a:r>
            <a:rPr lang="en-GB" noProof="0" dirty="0"/>
            <a:t>- Review carried out with ACER and Stakeholders in 2016 &amp; 2017 </a:t>
          </a:r>
        </a:p>
        <a:p>
          <a:pPr algn="l"/>
          <a:r>
            <a:rPr lang="en-GB" noProof="0" dirty="0"/>
            <a:t>- Over </a:t>
          </a:r>
          <a:r>
            <a:rPr lang="en-GB" b="1" noProof="0" dirty="0"/>
            <a:t>12 data items </a:t>
          </a:r>
          <a:r>
            <a:rPr lang="en-GB" noProof="0" dirty="0"/>
            <a:t>reviewed resulting in </a:t>
          </a:r>
          <a:r>
            <a:rPr lang="en-GB" b="0" noProof="0" dirty="0"/>
            <a:t>over 100 new requirements for the TP</a:t>
          </a:r>
        </a:p>
      </dgm:t>
    </dgm:pt>
    <dgm:pt modelId="{F85D4FE9-C26F-4887-B0E4-5E07247C974C}" type="parTrans" cxnId="{C064386B-6070-447C-BC9C-F364FADB45E9}">
      <dgm:prSet/>
      <dgm:spPr/>
      <dgm:t>
        <a:bodyPr/>
        <a:lstStyle/>
        <a:p>
          <a:endParaRPr lang="en-US"/>
        </a:p>
      </dgm:t>
    </dgm:pt>
    <dgm:pt modelId="{018EBB5F-E1EF-4C5D-BEA5-BFB031029113}" type="sibTrans" cxnId="{C064386B-6070-447C-BC9C-F364FADB45E9}">
      <dgm:prSet/>
      <dgm:spPr/>
      <dgm:t>
        <a:bodyPr/>
        <a:lstStyle/>
        <a:p>
          <a:endParaRPr lang="en-US"/>
        </a:p>
      </dgm:t>
    </dgm:pt>
    <dgm:pt modelId="{9C7C2E90-8F3B-483A-9337-AD04D668A669}">
      <dgm:prSet/>
      <dgm:spPr/>
      <dgm:t>
        <a:bodyPr/>
        <a:lstStyle/>
        <a:p>
          <a:pPr algn="l"/>
          <a:r>
            <a:rPr lang="en-GB" noProof="0" dirty="0"/>
            <a:t>- Related developments are now being implemented on the ENTSO-E TP </a:t>
          </a:r>
        </a:p>
        <a:p>
          <a:pPr algn="l"/>
          <a:r>
            <a:rPr lang="en-GB" noProof="0" dirty="0"/>
            <a:t>- First </a:t>
          </a:r>
          <a:r>
            <a:rPr lang="en-GB" b="1" noProof="0" dirty="0"/>
            <a:t>release expected in  mid December</a:t>
          </a:r>
          <a:r>
            <a:rPr lang="en-GB" noProof="0" dirty="0"/>
            <a:t> </a:t>
          </a:r>
        </a:p>
        <a:p>
          <a:pPr algn="l"/>
          <a:r>
            <a:rPr lang="en-GB" noProof="0" dirty="0"/>
            <a:t>- Second release </a:t>
          </a:r>
          <a:r>
            <a:rPr lang="en-GB" b="1" noProof="0" dirty="0"/>
            <a:t>Q1 2018</a:t>
          </a:r>
        </a:p>
      </dgm:t>
    </dgm:pt>
    <dgm:pt modelId="{3BBBF1D4-A7C1-4A57-9847-7C48C6CC279A}" type="parTrans" cxnId="{CC0621B2-428D-45F5-841B-78A48B50DD81}">
      <dgm:prSet/>
      <dgm:spPr/>
      <dgm:t>
        <a:bodyPr/>
        <a:lstStyle/>
        <a:p>
          <a:endParaRPr lang="en-US"/>
        </a:p>
      </dgm:t>
    </dgm:pt>
    <dgm:pt modelId="{D4C5AB4D-6A44-45C7-9C3F-B2A18C92079F}" type="sibTrans" cxnId="{CC0621B2-428D-45F5-841B-78A48B50DD81}">
      <dgm:prSet/>
      <dgm:spPr/>
      <dgm:t>
        <a:bodyPr/>
        <a:lstStyle/>
        <a:p>
          <a:endParaRPr lang="en-US"/>
        </a:p>
      </dgm:t>
    </dgm:pt>
    <dgm:pt modelId="{CA36FFDB-69A6-44B4-9A54-974DAC23C7FD}">
      <dgm:prSet custT="1"/>
      <dgm:spPr/>
      <dgm:t>
        <a:bodyPr/>
        <a:lstStyle/>
        <a:p>
          <a:pPr algn="l"/>
          <a:r>
            <a:rPr lang="en-GB" sz="1600" u="sng" noProof="0" dirty="0"/>
            <a:t>Objective</a:t>
          </a:r>
        </a:p>
        <a:p>
          <a:pPr algn="l"/>
          <a:r>
            <a:rPr lang="en-GB" sz="1600" noProof="0" dirty="0"/>
            <a:t>Improve data descriptions to: </a:t>
          </a:r>
        </a:p>
        <a:p>
          <a:pPr algn="l"/>
          <a:r>
            <a:rPr lang="en-GB" sz="1600" noProof="0" dirty="0"/>
            <a:t>- </a:t>
          </a:r>
          <a:r>
            <a:rPr lang="en-GB" sz="1600" b="0" noProof="0" dirty="0"/>
            <a:t>avoid misinterpretation</a:t>
          </a:r>
        </a:p>
        <a:p>
          <a:pPr algn="l"/>
          <a:r>
            <a:rPr lang="en-GB" sz="1600" b="1" noProof="0" dirty="0"/>
            <a:t>- improve data quality</a:t>
          </a:r>
        </a:p>
      </dgm:t>
    </dgm:pt>
    <dgm:pt modelId="{0D404785-1BD2-4840-A6FC-56696206D3DA}" type="parTrans" cxnId="{3338D66E-70E9-4E14-B771-FF0B07B55DD1}">
      <dgm:prSet/>
      <dgm:spPr/>
      <dgm:t>
        <a:bodyPr/>
        <a:lstStyle/>
        <a:p>
          <a:endParaRPr lang="en-US"/>
        </a:p>
      </dgm:t>
    </dgm:pt>
    <dgm:pt modelId="{7435DA9E-7DB3-4C95-A6DE-92308E1DF47B}" type="sibTrans" cxnId="{3338D66E-70E9-4E14-B771-FF0B07B55DD1}">
      <dgm:prSet/>
      <dgm:spPr/>
      <dgm:t>
        <a:bodyPr/>
        <a:lstStyle/>
        <a:p>
          <a:endParaRPr lang="en-US"/>
        </a:p>
      </dgm:t>
    </dgm:pt>
    <dgm:pt modelId="{0A2AC3C2-9AE6-4314-B9B5-5B76FCF0F992}">
      <dgm:prSet/>
      <dgm:spPr/>
      <dgm:t>
        <a:bodyPr/>
        <a:lstStyle/>
        <a:p>
          <a:pPr algn="l"/>
          <a:r>
            <a:rPr lang="en-GB" noProof="0" dirty="0"/>
            <a:t>- Related development of data provider systems is also ongoing </a:t>
          </a:r>
        </a:p>
        <a:p>
          <a:pPr algn="l"/>
          <a:r>
            <a:rPr lang="en-GB" noProof="0" dirty="0"/>
            <a:t>- Most data providers are expected to be ready by </a:t>
          </a:r>
          <a:r>
            <a:rPr lang="en-GB" b="1" noProof="0" dirty="0"/>
            <a:t>mid 2018</a:t>
          </a:r>
        </a:p>
      </dgm:t>
    </dgm:pt>
    <dgm:pt modelId="{AA83BFD7-1C21-46C5-A96D-67266317E6B1}" type="parTrans" cxnId="{202C6DD6-97C5-400E-BE4F-E1696D2B10D3}">
      <dgm:prSet/>
      <dgm:spPr/>
      <dgm:t>
        <a:bodyPr/>
        <a:lstStyle/>
        <a:p>
          <a:endParaRPr lang="en-US"/>
        </a:p>
      </dgm:t>
    </dgm:pt>
    <dgm:pt modelId="{1CB2994E-879D-4557-9F75-84B8845FF7FD}" type="sibTrans" cxnId="{202C6DD6-97C5-400E-BE4F-E1696D2B10D3}">
      <dgm:prSet/>
      <dgm:spPr/>
      <dgm:t>
        <a:bodyPr/>
        <a:lstStyle/>
        <a:p>
          <a:endParaRPr lang="en-US"/>
        </a:p>
      </dgm:t>
    </dgm:pt>
    <dgm:pt modelId="{DF8D5448-1A28-451B-A32F-7F684A44E9A9}" type="pres">
      <dgm:prSet presAssocID="{D360AD9D-C1C9-4475-A422-EDDFFB07149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2ECB7FB-0246-4FA9-AE24-3DB4A78D3774}" type="pres">
      <dgm:prSet presAssocID="{D360AD9D-C1C9-4475-A422-EDDFFB071493}" presName="arrow" presStyleLbl="bgShp" presStyleIdx="0" presStyleCnt="1"/>
      <dgm:spPr/>
    </dgm:pt>
    <dgm:pt modelId="{FF992A1B-A323-431F-B4A2-8CEFE232FD8F}" type="pres">
      <dgm:prSet presAssocID="{D360AD9D-C1C9-4475-A422-EDDFFB071493}" presName="linearProcess" presStyleCnt="0"/>
      <dgm:spPr/>
    </dgm:pt>
    <dgm:pt modelId="{D9198DB0-EAA7-4262-859A-AC6E250B7062}" type="pres">
      <dgm:prSet presAssocID="{CA36FFDB-69A6-44B4-9A54-974DAC23C7FD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0CB554D-1713-4974-911E-597EB952F008}" type="pres">
      <dgm:prSet presAssocID="{7435DA9E-7DB3-4C95-A6DE-92308E1DF47B}" presName="sibTrans" presStyleCnt="0"/>
      <dgm:spPr/>
    </dgm:pt>
    <dgm:pt modelId="{7FEDF3E3-12D3-4996-B153-630C4D3D8D11}" type="pres">
      <dgm:prSet presAssocID="{3B5F7338-0720-4FDD-A4D9-04FAED80F0C0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2598115-7431-4472-81B1-17654F032B87}" type="pres">
      <dgm:prSet presAssocID="{018EBB5F-E1EF-4C5D-BEA5-BFB031029113}" presName="sibTrans" presStyleCnt="0"/>
      <dgm:spPr/>
    </dgm:pt>
    <dgm:pt modelId="{068BC9C5-FE25-48F0-ACE7-3CB889CE4515}" type="pres">
      <dgm:prSet presAssocID="{9C7C2E90-8F3B-483A-9337-AD04D668A669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8B38A4D-1503-4120-A893-B9C84A3B2826}" type="pres">
      <dgm:prSet presAssocID="{D4C5AB4D-6A44-45C7-9C3F-B2A18C92079F}" presName="sibTrans" presStyleCnt="0"/>
      <dgm:spPr/>
    </dgm:pt>
    <dgm:pt modelId="{40553150-9D0E-4005-AA3B-5A86C24319C4}" type="pres">
      <dgm:prSet presAssocID="{0A2AC3C2-9AE6-4314-B9B5-5B76FCF0F992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E919B70-EFDE-42EE-BD9A-02AEF6F56656}" type="presOf" srcId="{0A2AC3C2-9AE6-4314-B9B5-5B76FCF0F992}" destId="{40553150-9D0E-4005-AA3B-5A86C24319C4}" srcOrd="0" destOrd="0" presId="urn:microsoft.com/office/officeart/2005/8/layout/hProcess9"/>
    <dgm:cxn modelId="{CC0621B2-428D-45F5-841B-78A48B50DD81}" srcId="{D360AD9D-C1C9-4475-A422-EDDFFB071493}" destId="{9C7C2E90-8F3B-483A-9337-AD04D668A669}" srcOrd="2" destOrd="0" parTransId="{3BBBF1D4-A7C1-4A57-9847-7C48C6CC279A}" sibTransId="{D4C5AB4D-6A44-45C7-9C3F-B2A18C92079F}"/>
    <dgm:cxn modelId="{3338D66E-70E9-4E14-B771-FF0B07B55DD1}" srcId="{D360AD9D-C1C9-4475-A422-EDDFFB071493}" destId="{CA36FFDB-69A6-44B4-9A54-974DAC23C7FD}" srcOrd="0" destOrd="0" parTransId="{0D404785-1BD2-4840-A6FC-56696206D3DA}" sibTransId="{7435DA9E-7DB3-4C95-A6DE-92308E1DF47B}"/>
    <dgm:cxn modelId="{556068AD-0C39-4717-84A4-EDD7DEC90356}" type="presOf" srcId="{D360AD9D-C1C9-4475-A422-EDDFFB071493}" destId="{DF8D5448-1A28-451B-A32F-7F684A44E9A9}" srcOrd="0" destOrd="0" presId="urn:microsoft.com/office/officeart/2005/8/layout/hProcess9"/>
    <dgm:cxn modelId="{25D42960-45A0-479C-8673-627488F7A301}" type="presOf" srcId="{3B5F7338-0720-4FDD-A4D9-04FAED80F0C0}" destId="{7FEDF3E3-12D3-4996-B153-630C4D3D8D11}" srcOrd="0" destOrd="0" presId="urn:microsoft.com/office/officeart/2005/8/layout/hProcess9"/>
    <dgm:cxn modelId="{F295024B-F1AA-442B-AA1F-7B102FD996B9}" type="presOf" srcId="{CA36FFDB-69A6-44B4-9A54-974DAC23C7FD}" destId="{D9198DB0-EAA7-4262-859A-AC6E250B7062}" srcOrd="0" destOrd="0" presId="urn:microsoft.com/office/officeart/2005/8/layout/hProcess9"/>
    <dgm:cxn modelId="{202C6DD6-97C5-400E-BE4F-E1696D2B10D3}" srcId="{D360AD9D-C1C9-4475-A422-EDDFFB071493}" destId="{0A2AC3C2-9AE6-4314-B9B5-5B76FCF0F992}" srcOrd="3" destOrd="0" parTransId="{AA83BFD7-1C21-46C5-A96D-67266317E6B1}" sibTransId="{1CB2994E-879D-4557-9F75-84B8845FF7FD}"/>
    <dgm:cxn modelId="{53521AD0-3AD3-4620-BC78-FBAA3C37882B}" type="presOf" srcId="{9C7C2E90-8F3B-483A-9337-AD04D668A669}" destId="{068BC9C5-FE25-48F0-ACE7-3CB889CE4515}" srcOrd="0" destOrd="0" presId="urn:microsoft.com/office/officeart/2005/8/layout/hProcess9"/>
    <dgm:cxn modelId="{C064386B-6070-447C-BC9C-F364FADB45E9}" srcId="{D360AD9D-C1C9-4475-A422-EDDFFB071493}" destId="{3B5F7338-0720-4FDD-A4D9-04FAED80F0C0}" srcOrd="1" destOrd="0" parTransId="{F85D4FE9-C26F-4887-B0E4-5E07247C974C}" sibTransId="{018EBB5F-E1EF-4C5D-BEA5-BFB031029113}"/>
    <dgm:cxn modelId="{BBF76BE5-171D-4F90-829B-4B7C272B7B94}" type="presParOf" srcId="{DF8D5448-1A28-451B-A32F-7F684A44E9A9}" destId="{92ECB7FB-0246-4FA9-AE24-3DB4A78D3774}" srcOrd="0" destOrd="0" presId="urn:microsoft.com/office/officeart/2005/8/layout/hProcess9"/>
    <dgm:cxn modelId="{EC2CC106-DD76-42CD-A47C-3827CDE89412}" type="presParOf" srcId="{DF8D5448-1A28-451B-A32F-7F684A44E9A9}" destId="{FF992A1B-A323-431F-B4A2-8CEFE232FD8F}" srcOrd="1" destOrd="0" presId="urn:microsoft.com/office/officeart/2005/8/layout/hProcess9"/>
    <dgm:cxn modelId="{26FE8166-6EE7-43EF-AEBF-7C0A3B5352EB}" type="presParOf" srcId="{FF992A1B-A323-431F-B4A2-8CEFE232FD8F}" destId="{D9198DB0-EAA7-4262-859A-AC6E250B7062}" srcOrd="0" destOrd="0" presId="urn:microsoft.com/office/officeart/2005/8/layout/hProcess9"/>
    <dgm:cxn modelId="{820D8017-40A7-4A02-92E2-D9BB72D06D88}" type="presParOf" srcId="{FF992A1B-A323-431F-B4A2-8CEFE232FD8F}" destId="{C0CB554D-1713-4974-911E-597EB952F008}" srcOrd="1" destOrd="0" presId="urn:microsoft.com/office/officeart/2005/8/layout/hProcess9"/>
    <dgm:cxn modelId="{EA4FA9CD-B613-4E8D-8AD7-BEC863726751}" type="presParOf" srcId="{FF992A1B-A323-431F-B4A2-8CEFE232FD8F}" destId="{7FEDF3E3-12D3-4996-B153-630C4D3D8D11}" srcOrd="2" destOrd="0" presId="urn:microsoft.com/office/officeart/2005/8/layout/hProcess9"/>
    <dgm:cxn modelId="{CA9E452A-914F-4E68-9125-F09F42BF24A1}" type="presParOf" srcId="{FF992A1B-A323-431F-B4A2-8CEFE232FD8F}" destId="{32598115-7431-4472-81B1-17654F032B87}" srcOrd="3" destOrd="0" presId="urn:microsoft.com/office/officeart/2005/8/layout/hProcess9"/>
    <dgm:cxn modelId="{6327E696-3107-4E7E-A4FC-E9B54E1E3605}" type="presParOf" srcId="{FF992A1B-A323-431F-B4A2-8CEFE232FD8F}" destId="{068BC9C5-FE25-48F0-ACE7-3CB889CE4515}" srcOrd="4" destOrd="0" presId="urn:microsoft.com/office/officeart/2005/8/layout/hProcess9"/>
    <dgm:cxn modelId="{A073C722-9B2A-4D76-9D72-8F009876A6F5}" type="presParOf" srcId="{FF992A1B-A323-431F-B4A2-8CEFE232FD8F}" destId="{A8B38A4D-1503-4120-A893-B9C84A3B2826}" srcOrd="5" destOrd="0" presId="urn:microsoft.com/office/officeart/2005/8/layout/hProcess9"/>
    <dgm:cxn modelId="{36E7DA64-759F-4549-9E73-84FE96F232FA}" type="presParOf" srcId="{FF992A1B-A323-431F-B4A2-8CEFE232FD8F}" destId="{40553150-9D0E-4005-AA3B-5A86C24319C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52F1A2-72D8-4498-BA80-AED0FF7360AD}" type="doc">
      <dgm:prSet loTypeId="urn:microsoft.com/office/officeart/2005/8/layout/process1" loCatId="process" qsTypeId="urn:microsoft.com/office/officeart/2005/8/quickstyle/simple1" qsCatId="simple" csTypeId="urn:microsoft.com/office/officeart/2005/8/colors/accent4_2" csCatId="accent4" phldr="1"/>
      <dgm:spPr/>
    </dgm:pt>
    <dgm:pt modelId="{43B8A08B-4560-4059-B3C1-0131A916F58B}">
      <dgm:prSet phldrT="[Text]"/>
      <dgm:spPr/>
      <dgm:t>
        <a:bodyPr/>
        <a:lstStyle/>
        <a:p>
          <a:r>
            <a:rPr lang="en-GB" noProof="0" dirty="0"/>
            <a:t>TP GUI needs to be upgraded; pointed out by user group members but also in general by stakeholder via different surveys</a:t>
          </a:r>
        </a:p>
      </dgm:t>
    </dgm:pt>
    <dgm:pt modelId="{7A61B3D7-13F3-4D51-B762-7F067E09EB74}" type="parTrans" cxnId="{CC24852F-F5A0-4D42-BA6A-D4B20CDA6D22}">
      <dgm:prSet/>
      <dgm:spPr/>
      <dgm:t>
        <a:bodyPr/>
        <a:lstStyle/>
        <a:p>
          <a:endParaRPr lang="en-US"/>
        </a:p>
      </dgm:t>
    </dgm:pt>
    <dgm:pt modelId="{2BD7ABB5-9EE2-4984-BD03-621C3EB5DAA1}" type="sibTrans" cxnId="{CC24852F-F5A0-4D42-BA6A-D4B20CDA6D22}">
      <dgm:prSet/>
      <dgm:spPr/>
      <dgm:t>
        <a:bodyPr/>
        <a:lstStyle/>
        <a:p>
          <a:endParaRPr lang="en-US"/>
        </a:p>
      </dgm:t>
    </dgm:pt>
    <dgm:pt modelId="{B76033C0-9CF2-4CFF-94FB-4CCFF91E92A7}">
      <dgm:prSet phldrT="[Text]"/>
      <dgm:spPr/>
      <dgm:t>
        <a:bodyPr/>
        <a:lstStyle/>
        <a:p>
          <a:r>
            <a:rPr lang="en-GB" noProof="0" dirty="0"/>
            <a:t>Key elements for improvement proposed by users are taken into account</a:t>
          </a:r>
        </a:p>
      </dgm:t>
    </dgm:pt>
    <dgm:pt modelId="{9E527BD3-839F-4C96-8EC5-A5DCADC66650}" type="parTrans" cxnId="{B9357D4D-54FE-4294-8137-560B969B774F}">
      <dgm:prSet/>
      <dgm:spPr/>
      <dgm:t>
        <a:bodyPr/>
        <a:lstStyle/>
        <a:p>
          <a:endParaRPr lang="en-US"/>
        </a:p>
      </dgm:t>
    </dgm:pt>
    <dgm:pt modelId="{A2D21F32-47F1-4B48-BD05-B6ED6FAD7A57}" type="sibTrans" cxnId="{B9357D4D-54FE-4294-8137-560B969B774F}">
      <dgm:prSet/>
      <dgm:spPr/>
      <dgm:t>
        <a:bodyPr/>
        <a:lstStyle/>
        <a:p>
          <a:endParaRPr lang="en-US"/>
        </a:p>
      </dgm:t>
    </dgm:pt>
    <dgm:pt modelId="{F3731704-D23D-4936-B1BD-CDD933850FF7}">
      <dgm:prSet phldrT="[Text]"/>
      <dgm:spPr/>
      <dgm:t>
        <a:bodyPr/>
        <a:lstStyle/>
        <a:p>
          <a:r>
            <a:rPr lang="en-GB" noProof="0" dirty="0"/>
            <a:t>Designs proposals received by two different companies</a:t>
          </a:r>
        </a:p>
      </dgm:t>
    </dgm:pt>
    <dgm:pt modelId="{4CB62411-3672-4D63-9DC6-2A0F988EE894}" type="parTrans" cxnId="{4819A1F8-6AF4-4041-93FC-CD8FBA7F9B5F}">
      <dgm:prSet/>
      <dgm:spPr/>
      <dgm:t>
        <a:bodyPr/>
        <a:lstStyle/>
        <a:p>
          <a:endParaRPr lang="en-US"/>
        </a:p>
      </dgm:t>
    </dgm:pt>
    <dgm:pt modelId="{3918A665-833B-4AFA-BB5E-161D8ABA8233}" type="sibTrans" cxnId="{4819A1F8-6AF4-4041-93FC-CD8FBA7F9B5F}">
      <dgm:prSet/>
      <dgm:spPr/>
      <dgm:t>
        <a:bodyPr/>
        <a:lstStyle/>
        <a:p>
          <a:endParaRPr lang="en-US"/>
        </a:p>
      </dgm:t>
    </dgm:pt>
    <dgm:pt modelId="{2D7545AF-93A0-4933-8FEB-EE20412EF4D8}">
      <dgm:prSet phldrT="[Text]"/>
      <dgm:spPr/>
      <dgm:t>
        <a:bodyPr/>
        <a:lstStyle/>
        <a:p>
          <a:r>
            <a:rPr lang="en-GB" noProof="0" dirty="0"/>
            <a:t>Requirements finalization in early 2018 that is to be followed by development in 2018</a:t>
          </a:r>
        </a:p>
      </dgm:t>
    </dgm:pt>
    <dgm:pt modelId="{10F70200-DEC7-4775-AE18-D08EEBA3F3CD}" type="parTrans" cxnId="{D86ADC61-EA4C-4CAC-8516-A75536BA783D}">
      <dgm:prSet/>
      <dgm:spPr/>
      <dgm:t>
        <a:bodyPr/>
        <a:lstStyle/>
        <a:p>
          <a:endParaRPr lang="en-US"/>
        </a:p>
      </dgm:t>
    </dgm:pt>
    <dgm:pt modelId="{59AC46A6-86B7-4268-B98A-4EA274FE7F6F}" type="sibTrans" cxnId="{D86ADC61-EA4C-4CAC-8516-A75536BA783D}">
      <dgm:prSet/>
      <dgm:spPr/>
      <dgm:t>
        <a:bodyPr/>
        <a:lstStyle/>
        <a:p>
          <a:endParaRPr lang="en-US"/>
        </a:p>
      </dgm:t>
    </dgm:pt>
    <dgm:pt modelId="{57E93280-CD65-4FFD-995A-D9F595973378}" type="pres">
      <dgm:prSet presAssocID="{7552F1A2-72D8-4498-BA80-AED0FF7360AD}" presName="Name0" presStyleCnt="0">
        <dgm:presLayoutVars>
          <dgm:dir/>
          <dgm:resizeHandles val="exact"/>
        </dgm:presLayoutVars>
      </dgm:prSet>
      <dgm:spPr/>
    </dgm:pt>
    <dgm:pt modelId="{0627F84D-A320-426F-9E2D-AB6E2BD4823E}" type="pres">
      <dgm:prSet presAssocID="{43B8A08B-4560-4059-B3C1-0131A916F58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92E62EF-7B19-4069-945B-0CC531633ECB}" type="pres">
      <dgm:prSet presAssocID="{2BD7ABB5-9EE2-4984-BD03-621C3EB5DAA1}" presName="sibTrans" presStyleLbl="sibTrans2D1" presStyleIdx="0" presStyleCnt="3"/>
      <dgm:spPr/>
      <dgm:t>
        <a:bodyPr/>
        <a:lstStyle/>
        <a:p>
          <a:endParaRPr lang="it-IT"/>
        </a:p>
      </dgm:t>
    </dgm:pt>
    <dgm:pt modelId="{1DCB7310-59FE-4421-B11C-674F2CD15C8C}" type="pres">
      <dgm:prSet presAssocID="{2BD7ABB5-9EE2-4984-BD03-621C3EB5DAA1}" presName="connectorText" presStyleLbl="sibTrans2D1" presStyleIdx="0" presStyleCnt="3"/>
      <dgm:spPr/>
      <dgm:t>
        <a:bodyPr/>
        <a:lstStyle/>
        <a:p>
          <a:endParaRPr lang="it-IT"/>
        </a:p>
      </dgm:t>
    </dgm:pt>
    <dgm:pt modelId="{A76C7F6D-5DBE-46C6-B5E3-E1971BB18B61}" type="pres">
      <dgm:prSet presAssocID="{B76033C0-9CF2-4CFF-94FB-4CCFF91E92A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60A27EF-519E-4B38-88F9-2CD06A9F6EE1}" type="pres">
      <dgm:prSet presAssocID="{A2D21F32-47F1-4B48-BD05-B6ED6FAD7A57}" presName="sibTrans" presStyleLbl="sibTrans2D1" presStyleIdx="1" presStyleCnt="3"/>
      <dgm:spPr/>
      <dgm:t>
        <a:bodyPr/>
        <a:lstStyle/>
        <a:p>
          <a:endParaRPr lang="it-IT"/>
        </a:p>
      </dgm:t>
    </dgm:pt>
    <dgm:pt modelId="{9F802822-BEA1-4301-BC4B-D74DC9D09BE0}" type="pres">
      <dgm:prSet presAssocID="{A2D21F32-47F1-4B48-BD05-B6ED6FAD7A57}" presName="connectorText" presStyleLbl="sibTrans2D1" presStyleIdx="1" presStyleCnt="3"/>
      <dgm:spPr/>
      <dgm:t>
        <a:bodyPr/>
        <a:lstStyle/>
        <a:p>
          <a:endParaRPr lang="it-IT"/>
        </a:p>
      </dgm:t>
    </dgm:pt>
    <dgm:pt modelId="{FA16799A-3AAF-437B-B67F-E041D0E7405B}" type="pres">
      <dgm:prSet presAssocID="{F3731704-D23D-4936-B1BD-CDD933850FF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DE43CD6-B7E7-4AB9-8CD0-C55A7B1E8D88}" type="pres">
      <dgm:prSet presAssocID="{3918A665-833B-4AFA-BB5E-161D8ABA8233}" presName="sibTrans" presStyleLbl="sibTrans2D1" presStyleIdx="2" presStyleCnt="3"/>
      <dgm:spPr/>
      <dgm:t>
        <a:bodyPr/>
        <a:lstStyle/>
        <a:p>
          <a:endParaRPr lang="it-IT"/>
        </a:p>
      </dgm:t>
    </dgm:pt>
    <dgm:pt modelId="{3EDF5DEA-4892-4136-812A-63C02D4F4AD4}" type="pres">
      <dgm:prSet presAssocID="{3918A665-833B-4AFA-BB5E-161D8ABA8233}" presName="connectorText" presStyleLbl="sibTrans2D1" presStyleIdx="2" presStyleCnt="3"/>
      <dgm:spPr/>
      <dgm:t>
        <a:bodyPr/>
        <a:lstStyle/>
        <a:p>
          <a:endParaRPr lang="it-IT"/>
        </a:p>
      </dgm:t>
    </dgm:pt>
    <dgm:pt modelId="{5E2B3E9E-EE9B-48BE-B945-E9B1F25706DF}" type="pres">
      <dgm:prSet presAssocID="{2D7545AF-93A0-4933-8FEB-EE20412EF4D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B18E830-2BA9-4FC2-919C-A80A0B888CB9}" type="presOf" srcId="{A2D21F32-47F1-4B48-BD05-B6ED6FAD7A57}" destId="{360A27EF-519E-4B38-88F9-2CD06A9F6EE1}" srcOrd="0" destOrd="0" presId="urn:microsoft.com/office/officeart/2005/8/layout/process1"/>
    <dgm:cxn modelId="{B1C59954-0042-45AF-9F62-EBEB96C37848}" type="presOf" srcId="{3918A665-833B-4AFA-BB5E-161D8ABA8233}" destId="{3EDF5DEA-4892-4136-812A-63C02D4F4AD4}" srcOrd="1" destOrd="0" presId="urn:microsoft.com/office/officeart/2005/8/layout/process1"/>
    <dgm:cxn modelId="{4819A1F8-6AF4-4041-93FC-CD8FBA7F9B5F}" srcId="{7552F1A2-72D8-4498-BA80-AED0FF7360AD}" destId="{F3731704-D23D-4936-B1BD-CDD933850FF7}" srcOrd="2" destOrd="0" parTransId="{4CB62411-3672-4D63-9DC6-2A0F988EE894}" sibTransId="{3918A665-833B-4AFA-BB5E-161D8ABA8233}"/>
    <dgm:cxn modelId="{353B48E2-87DA-44B4-AD5C-4807115B7294}" type="presOf" srcId="{2BD7ABB5-9EE2-4984-BD03-621C3EB5DAA1}" destId="{692E62EF-7B19-4069-945B-0CC531633ECB}" srcOrd="0" destOrd="0" presId="urn:microsoft.com/office/officeart/2005/8/layout/process1"/>
    <dgm:cxn modelId="{372C31CB-54C0-4B03-8F83-C2C4C2603FD2}" type="presOf" srcId="{2D7545AF-93A0-4933-8FEB-EE20412EF4D8}" destId="{5E2B3E9E-EE9B-48BE-B945-E9B1F25706DF}" srcOrd="0" destOrd="0" presId="urn:microsoft.com/office/officeart/2005/8/layout/process1"/>
    <dgm:cxn modelId="{14187C27-C87A-4EE7-A6FC-B7D446E88C37}" type="presOf" srcId="{2BD7ABB5-9EE2-4984-BD03-621C3EB5DAA1}" destId="{1DCB7310-59FE-4421-B11C-674F2CD15C8C}" srcOrd="1" destOrd="0" presId="urn:microsoft.com/office/officeart/2005/8/layout/process1"/>
    <dgm:cxn modelId="{B2200F79-5210-42E8-9E57-78DF6961BBCC}" type="presOf" srcId="{3918A665-833B-4AFA-BB5E-161D8ABA8233}" destId="{8DE43CD6-B7E7-4AB9-8CD0-C55A7B1E8D88}" srcOrd="0" destOrd="0" presId="urn:microsoft.com/office/officeart/2005/8/layout/process1"/>
    <dgm:cxn modelId="{CC24852F-F5A0-4D42-BA6A-D4B20CDA6D22}" srcId="{7552F1A2-72D8-4498-BA80-AED0FF7360AD}" destId="{43B8A08B-4560-4059-B3C1-0131A916F58B}" srcOrd="0" destOrd="0" parTransId="{7A61B3D7-13F3-4D51-B762-7F067E09EB74}" sibTransId="{2BD7ABB5-9EE2-4984-BD03-621C3EB5DAA1}"/>
    <dgm:cxn modelId="{D86ADC61-EA4C-4CAC-8516-A75536BA783D}" srcId="{7552F1A2-72D8-4498-BA80-AED0FF7360AD}" destId="{2D7545AF-93A0-4933-8FEB-EE20412EF4D8}" srcOrd="3" destOrd="0" parTransId="{10F70200-DEC7-4775-AE18-D08EEBA3F3CD}" sibTransId="{59AC46A6-86B7-4268-B98A-4EA274FE7F6F}"/>
    <dgm:cxn modelId="{071AB55D-BCCA-4866-B613-0AD42986924A}" type="presOf" srcId="{7552F1A2-72D8-4498-BA80-AED0FF7360AD}" destId="{57E93280-CD65-4FFD-995A-D9F595973378}" srcOrd="0" destOrd="0" presId="urn:microsoft.com/office/officeart/2005/8/layout/process1"/>
    <dgm:cxn modelId="{81724CBA-6DCC-4FCF-8C3A-982D671275FE}" type="presOf" srcId="{43B8A08B-4560-4059-B3C1-0131A916F58B}" destId="{0627F84D-A320-426F-9E2D-AB6E2BD4823E}" srcOrd="0" destOrd="0" presId="urn:microsoft.com/office/officeart/2005/8/layout/process1"/>
    <dgm:cxn modelId="{B9357D4D-54FE-4294-8137-560B969B774F}" srcId="{7552F1A2-72D8-4498-BA80-AED0FF7360AD}" destId="{B76033C0-9CF2-4CFF-94FB-4CCFF91E92A7}" srcOrd="1" destOrd="0" parTransId="{9E527BD3-839F-4C96-8EC5-A5DCADC66650}" sibTransId="{A2D21F32-47F1-4B48-BD05-B6ED6FAD7A57}"/>
    <dgm:cxn modelId="{9EF26C83-99A0-4BDE-9EA9-74CFD6E18117}" type="presOf" srcId="{F3731704-D23D-4936-B1BD-CDD933850FF7}" destId="{FA16799A-3AAF-437B-B67F-E041D0E7405B}" srcOrd="0" destOrd="0" presId="urn:microsoft.com/office/officeart/2005/8/layout/process1"/>
    <dgm:cxn modelId="{2EDBBD9A-9A42-4E68-8F25-3E20351CCD19}" type="presOf" srcId="{B76033C0-9CF2-4CFF-94FB-4CCFF91E92A7}" destId="{A76C7F6D-5DBE-46C6-B5E3-E1971BB18B61}" srcOrd="0" destOrd="0" presId="urn:microsoft.com/office/officeart/2005/8/layout/process1"/>
    <dgm:cxn modelId="{30ECA375-D695-494C-8FC1-DD231ABA04C8}" type="presOf" srcId="{A2D21F32-47F1-4B48-BD05-B6ED6FAD7A57}" destId="{9F802822-BEA1-4301-BC4B-D74DC9D09BE0}" srcOrd="1" destOrd="0" presId="urn:microsoft.com/office/officeart/2005/8/layout/process1"/>
    <dgm:cxn modelId="{4F879257-627E-40FD-99C4-7AC7A53A5678}" type="presParOf" srcId="{57E93280-CD65-4FFD-995A-D9F595973378}" destId="{0627F84D-A320-426F-9E2D-AB6E2BD4823E}" srcOrd="0" destOrd="0" presId="urn:microsoft.com/office/officeart/2005/8/layout/process1"/>
    <dgm:cxn modelId="{72BAB458-C97A-4678-BFA6-B0B255B7C46B}" type="presParOf" srcId="{57E93280-CD65-4FFD-995A-D9F595973378}" destId="{692E62EF-7B19-4069-945B-0CC531633ECB}" srcOrd="1" destOrd="0" presId="urn:microsoft.com/office/officeart/2005/8/layout/process1"/>
    <dgm:cxn modelId="{A08AF75F-EACF-4B98-9267-4AF9B84370A0}" type="presParOf" srcId="{692E62EF-7B19-4069-945B-0CC531633ECB}" destId="{1DCB7310-59FE-4421-B11C-674F2CD15C8C}" srcOrd="0" destOrd="0" presId="urn:microsoft.com/office/officeart/2005/8/layout/process1"/>
    <dgm:cxn modelId="{03FF56FD-5BAB-430B-BBB7-C7A668D7420B}" type="presParOf" srcId="{57E93280-CD65-4FFD-995A-D9F595973378}" destId="{A76C7F6D-5DBE-46C6-B5E3-E1971BB18B61}" srcOrd="2" destOrd="0" presId="urn:microsoft.com/office/officeart/2005/8/layout/process1"/>
    <dgm:cxn modelId="{89E6B98D-226F-4900-AFA6-452CC1A3B55D}" type="presParOf" srcId="{57E93280-CD65-4FFD-995A-D9F595973378}" destId="{360A27EF-519E-4B38-88F9-2CD06A9F6EE1}" srcOrd="3" destOrd="0" presId="urn:microsoft.com/office/officeart/2005/8/layout/process1"/>
    <dgm:cxn modelId="{D8E78EED-0A00-4B1C-99F3-349E0965368D}" type="presParOf" srcId="{360A27EF-519E-4B38-88F9-2CD06A9F6EE1}" destId="{9F802822-BEA1-4301-BC4B-D74DC9D09BE0}" srcOrd="0" destOrd="0" presId="urn:microsoft.com/office/officeart/2005/8/layout/process1"/>
    <dgm:cxn modelId="{590D9373-BA3B-4F6C-BC60-1D0D1E18BA54}" type="presParOf" srcId="{57E93280-CD65-4FFD-995A-D9F595973378}" destId="{FA16799A-3AAF-437B-B67F-E041D0E7405B}" srcOrd="4" destOrd="0" presId="urn:microsoft.com/office/officeart/2005/8/layout/process1"/>
    <dgm:cxn modelId="{F02BE9E1-F7A9-4077-82FC-19B68EA0C381}" type="presParOf" srcId="{57E93280-CD65-4FFD-995A-D9F595973378}" destId="{8DE43CD6-B7E7-4AB9-8CD0-C55A7B1E8D88}" srcOrd="5" destOrd="0" presId="urn:microsoft.com/office/officeart/2005/8/layout/process1"/>
    <dgm:cxn modelId="{C79A73AE-6411-4F2E-B17F-69D0B434A4F6}" type="presParOf" srcId="{8DE43CD6-B7E7-4AB9-8CD0-C55A7B1E8D88}" destId="{3EDF5DEA-4892-4136-812A-63C02D4F4AD4}" srcOrd="0" destOrd="0" presId="urn:microsoft.com/office/officeart/2005/8/layout/process1"/>
    <dgm:cxn modelId="{5C8F7A2E-C39C-4EFD-9EA2-9C623D25F3D4}" type="presParOf" srcId="{57E93280-CD65-4FFD-995A-D9F595973378}" destId="{5E2B3E9E-EE9B-48BE-B945-E9B1F25706D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A1B7F-1CA1-439E-A6C6-0F55B2E29157}">
      <dsp:nvSpPr>
        <dsp:cNvPr id="0" name=""/>
        <dsp:cNvSpPr/>
      </dsp:nvSpPr>
      <dsp:spPr>
        <a:xfrm>
          <a:off x="4784238" y="2366714"/>
          <a:ext cx="2930945" cy="2930945"/>
        </a:xfrm>
        <a:prstGeom prst="gear9">
          <a:avLst/>
        </a:prstGeom>
        <a:solidFill>
          <a:srgbClr val="F7A43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>
              <a:solidFill>
                <a:schemeClr val="bg1"/>
              </a:solidFill>
            </a:rPr>
            <a:t>Data Quality Improvements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solidFill>
                <a:schemeClr val="bg1"/>
              </a:solidFill>
            </a:rPr>
            <a:t>(Manual of Procedures revision)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5373488" y="3053274"/>
        <a:ext cx="1752445" cy="1506566"/>
      </dsp:txXfrm>
    </dsp:sp>
    <dsp:sp modelId="{630D93DE-E0E3-402F-8898-A4EAA3E33707}">
      <dsp:nvSpPr>
        <dsp:cNvPr id="0" name=""/>
        <dsp:cNvSpPr/>
      </dsp:nvSpPr>
      <dsp:spPr>
        <a:xfrm>
          <a:off x="3169615" y="1705277"/>
          <a:ext cx="2131596" cy="2131596"/>
        </a:xfrm>
        <a:prstGeom prst="gear6">
          <a:avLst/>
        </a:prstGeom>
        <a:solidFill>
          <a:srgbClr val="BF560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solidFill>
                <a:schemeClr val="bg1"/>
              </a:solidFill>
            </a:rPr>
            <a:t>Data completeness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solidFill>
                <a:schemeClr val="bg1"/>
              </a:solidFill>
            </a:rPr>
            <a:t> </a:t>
          </a:r>
          <a:r>
            <a:rPr lang="en-GB" sz="1200" b="0" kern="1200" dirty="0">
              <a:solidFill>
                <a:schemeClr val="bg1"/>
              </a:solidFill>
            </a:rPr>
            <a:t>(Integrated reporting system)</a:t>
          </a:r>
          <a:endParaRPr lang="en-US" sz="1200" b="0" kern="1200" dirty="0">
            <a:solidFill>
              <a:schemeClr val="bg1"/>
            </a:solidFill>
          </a:endParaRPr>
        </a:p>
      </dsp:txBody>
      <dsp:txXfrm>
        <a:off x="3706251" y="2245156"/>
        <a:ext cx="1058324" cy="1051838"/>
      </dsp:txXfrm>
    </dsp:sp>
    <dsp:sp modelId="{BA898B32-417B-4E36-99A7-9C37C76E84E4}">
      <dsp:nvSpPr>
        <dsp:cNvPr id="0" name=""/>
        <dsp:cNvSpPr/>
      </dsp:nvSpPr>
      <dsp:spPr>
        <a:xfrm rot="20700000">
          <a:off x="4363527" y="234693"/>
          <a:ext cx="2088529" cy="2088529"/>
        </a:xfrm>
        <a:prstGeom prst="gear6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solidFill>
                <a:schemeClr val="bg1"/>
              </a:solidFill>
            </a:rPr>
            <a:t>GUI Enhancement</a:t>
          </a:r>
          <a:endParaRPr lang="en-US" sz="1200" b="1" kern="1200" dirty="0">
            <a:solidFill>
              <a:schemeClr val="bg1"/>
            </a:solidFill>
          </a:endParaRPr>
        </a:p>
      </dsp:txBody>
      <dsp:txXfrm rot="-20700000">
        <a:off x="4821603" y="692768"/>
        <a:ext cx="1172378" cy="1172378"/>
      </dsp:txXfrm>
    </dsp:sp>
    <dsp:sp modelId="{622390C3-DB27-4FB3-A175-8AB2BA883F66}">
      <dsp:nvSpPr>
        <dsp:cNvPr id="0" name=""/>
        <dsp:cNvSpPr/>
      </dsp:nvSpPr>
      <dsp:spPr>
        <a:xfrm>
          <a:off x="4662179" y="1948536"/>
          <a:ext cx="3751609" cy="3751609"/>
        </a:xfrm>
        <a:prstGeom prst="circularArrow">
          <a:avLst>
            <a:gd name="adj1" fmla="val 4688"/>
            <a:gd name="adj2" fmla="val 299029"/>
            <a:gd name="adj3" fmla="val 2537929"/>
            <a:gd name="adj4" fmla="val 15815166"/>
            <a:gd name="adj5" fmla="val 5469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CD9ECB-0301-4103-9973-C49FE19C2886}">
      <dsp:nvSpPr>
        <dsp:cNvPr id="0" name=""/>
        <dsp:cNvSpPr/>
      </dsp:nvSpPr>
      <dsp:spPr>
        <a:xfrm>
          <a:off x="2792114" y="1228765"/>
          <a:ext cx="2725778" cy="272577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FAD37F-DF4C-4293-856B-C047BE484678}">
      <dsp:nvSpPr>
        <dsp:cNvPr id="0" name=""/>
        <dsp:cNvSpPr/>
      </dsp:nvSpPr>
      <dsp:spPr>
        <a:xfrm>
          <a:off x="3880428" y="-227642"/>
          <a:ext cx="2938938" cy="293893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ECB7FB-0246-4FA9-AE24-3DB4A78D3774}">
      <dsp:nvSpPr>
        <dsp:cNvPr id="0" name=""/>
        <dsp:cNvSpPr/>
      </dsp:nvSpPr>
      <dsp:spPr>
        <a:xfrm>
          <a:off x="837009" y="0"/>
          <a:ext cx="9486106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198DB0-EAA7-4262-859A-AC6E250B7062}">
      <dsp:nvSpPr>
        <dsp:cNvPr id="0" name=""/>
        <dsp:cNvSpPr/>
      </dsp:nvSpPr>
      <dsp:spPr>
        <a:xfrm>
          <a:off x="5585" y="1625600"/>
          <a:ext cx="2686494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u="sng" kern="1200" noProof="0" dirty="0"/>
            <a:t>Objective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/>
            <a:t>Improve data descriptions to: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/>
            <a:t>- </a:t>
          </a:r>
          <a:r>
            <a:rPr lang="en-GB" sz="1600" b="0" kern="1200" noProof="0" dirty="0"/>
            <a:t>avoid misinterpretation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noProof="0" dirty="0"/>
            <a:t>- improve data quality</a:t>
          </a:r>
        </a:p>
      </dsp:txBody>
      <dsp:txXfrm>
        <a:off x="111392" y="1731407"/>
        <a:ext cx="2474880" cy="1955852"/>
      </dsp:txXfrm>
    </dsp:sp>
    <dsp:sp modelId="{7FEDF3E3-12D3-4996-B153-630C4D3D8D11}">
      <dsp:nvSpPr>
        <dsp:cNvPr id="0" name=""/>
        <dsp:cNvSpPr/>
      </dsp:nvSpPr>
      <dsp:spPr>
        <a:xfrm>
          <a:off x="2826405" y="1625600"/>
          <a:ext cx="2686494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noProof="0" dirty="0"/>
            <a:t>- Review carried out with ACER and Stakeholders in 2016 &amp; 2017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noProof="0" dirty="0"/>
            <a:t>- Over </a:t>
          </a:r>
          <a:r>
            <a:rPr lang="en-GB" sz="1500" b="1" kern="1200" noProof="0" dirty="0"/>
            <a:t>12 data items </a:t>
          </a:r>
          <a:r>
            <a:rPr lang="en-GB" sz="1500" kern="1200" noProof="0" dirty="0"/>
            <a:t>reviewed resulting in </a:t>
          </a:r>
          <a:r>
            <a:rPr lang="en-GB" sz="1500" b="0" kern="1200" noProof="0" dirty="0"/>
            <a:t>over 100 new requirements for the TP</a:t>
          </a:r>
        </a:p>
      </dsp:txBody>
      <dsp:txXfrm>
        <a:off x="2932212" y="1731407"/>
        <a:ext cx="2474880" cy="1955852"/>
      </dsp:txXfrm>
    </dsp:sp>
    <dsp:sp modelId="{068BC9C5-FE25-48F0-ACE7-3CB889CE4515}">
      <dsp:nvSpPr>
        <dsp:cNvPr id="0" name=""/>
        <dsp:cNvSpPr/>
      </dsp:nvSpPr>
      <dsp:spPr>
        <a:xfrm>
          <a:off x="5647224" y="1625600"/>
          <a:ext cx="2686494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noProof="0" dirty="0"/>
            <a:t>- Related developments are now being implemented on the ENTSO-E TP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noProof="0" dirty="0"/>
            <a:t>- First </a:t>
          </a:r>
          <a:r>
            <a:rPr lang="en-GB" sz="1500" b="1" kern="1200" noProof="0" dirty="0"/>
            <a:t>release expected in  mid December</a:t>
          </a:r>
          <a:r>
            <a:rPr lang="en-GB" sz="1500" kern="1200" noProof="0" dirty="0"/>
            <a:t>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noProof="0" dirty="0"/>
            <a:t>- Second release </a:t>
          </a:r>
          <a:r>
            <a:rPr lang="en-GB" sz="1500" b="1" kern="1200" noProof="0" dirty="0"/>
            <a:t>Q1 2018</a:t>
          </a:r>
        </a:p>
      </dsp:txBody>
      <dsp:txXfrm>
        <a:off x="5753031" y="1731407"/>
        <a:ext cx="2474880" cy="1955852"/>
      </dsp:txXfrm>
    </dsp:sp>
    <dsp:sp modelId="{40553150-9D0E-4005-AA3B-5A86C24319C4}">
      <dsp:nvSpPr>
        <dsp:cNvPr id="0" name=""/>
        <dsp:cNvSpPr/>
      </dsp:nvSpPr>
      <dsp:spPr>
        <a:xfrm>
          <a:off x="8468044" y="1625600"/>
          <a:ext cx="2686494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noProof="0" dirty="0"/>
            <a:t>- Related development of data provider systems is also ongoing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noProof="0" dirty="0"/>
            <a:t>- Most data providers are expected to be ready by </a:t>
          </a:r>
          <a:r>
            <a:rPr lang="en-GB" sz="1500" b="1" kern="1200" noProof="0" dirty="0"/>
            <a:t>mid 2018</a:t>
          </a:r>
        </a:p>
      </dsp:txBody>
      <dsp:txXfrm>
        <a:off x="8573851" y="1731407"/>
        <a:ext cx="2474880" cy="19558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7F84D-A320-426F-9E2D-AB6E2BD4823E}">
      <dsp:nvSpPr>
        <dsp:cNvPr id="0" name=""/>
        <dsp:cNvSpPr/>
      </dsp:nvSpPr>
      <dsp:spPr>
        <a:xfrm>
          <a:off x="4685" y="609146"/>
          <a:ext cx="2048761" cy="243930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/>
            <a:t>TP GUI needs to be upgraded; pointed out by user group members but also in general by stakeholder via different surveys</a:t>
          </a:r>
        </a:p>
      </dsp:txBody>
      <dsp:txXfrm>
        <a:off x="64691" y="669152"/>
        <a:ext cx="1928749" cy="2319295"/>
      </dsp:txXfrm>
    </dsp:sp>
    <dsp:sp modelId="{692E62EF-7B19-4069-945B-0CC531633ECB}">
      <dsp:nvSpPr>
        <dsp:cNvPr id="0" name=""/>
        <dsp:cNvSpPr/>
      </dsp:nvSpPr>
      <dsp:spPr>
        <a:xfrm>
          <a:off x="2258323" y="1574753"/>
          <a:ext cx="434337" cy="5080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258323" y="1676371"/>
        <a:ext cx="304036" cy="304856"/>
      </dsp:txXfrm>
    </dsp:sp>
    <dsp:sp modelId="{A76C7F6D-5DBE-46C6-B5E3-E1971BB18B61}">
      <dsp:nvSpPr>
        <dsp:cNvPr id="0" name=""/>
        <dsp:cNvSpPr/>
      </dsp:nvSpPr>
      <dsp:spPr>
        <a:xfrm>
          <a:off x="2872952" y="609146"/>
          <a:ext cx="2048761" cy="243930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/>
            <a:t>Key elements for improvement proposed by users are taken into account</a:t>
          </a:r>
        </a:p>
      </dsp:txBody>
      <dsp:txXfrm>
        <a:off x="2932958" y="669152"/>
        <a:ext cx="1928749" cy="2319295"/>
      </dsp:txXfrm>
    </dsp:sp>
    <dsp:sp modelId="{360A27EF-519E-4B38-88F9-2CD06A9F6EE1}">
      <dsp:nvSpPr>
        <dsp:cNvPr id="0" name=""/>
        <dsp:cNvSpPr/>
      </dsp:nvSpPr>
      <dsp:spPr>
        <a:xfrm>
          <a:off x="5126590" y="1574753"/>
          <a:ext cx="434337" cy="5080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126590" y="1676371"/>
        <a:ext cx="304036" cy="304856"/>
      </dsp:txXfrm>
    </dsp:sp>
    <dsp:sp modelId="{FA16799A-3AAF-437B-B67F-E041D0E7405B}">
      <dsp:nvSpPr>
        <dsp:cNvPr id="0" name=""/>
        <dsp:cNvSpPr/>
      </dsp:nvSpPr>
      <dsp:spPr>
        <a:xfrm>
          <a:off x="5741218" y="609146"/>
          <a:ext cx="2048761" cy="243930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/>
            <a:t>Designs proposals received by two different companies</a:t>
          </a:r>
        </a:p>
      </dsp:txBody>
      <dsp:txXfrm>
        <a:off x="5801224" y="669152"/>
        <a:ext cx="1928749" cy="2319295"/>
      </dsp:txXfrm>
    </dsp:sp>
    <dsp:sp modelId="{8DE43CD6-B7E7-4AB9-8CD0-C55A7B1E8D88}">
      <dsp:nvSpPr>
        <dsp:cNvPr id="0" name=""/>
        <dsp:cNvSpPr/>
      </dsp:nvSpPr>
      <dsp:spPr>
        <a:xfrm>
          <a:off x="7994856" y="1574753"/>
          <a:ext cx="434337" cy="5080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7994856" y="1676371"/>
        <a:ext cx="304036" cy="304856"/>
      </dsp:txXfrm>
    </dsp:sp>
    <dsp:sp modelId="{5E2B3E9E-EE9B-48BE-B945-E9B1F25706DF}">
      <dsp:nvSpPr>
        <dsp:cNvPr id="0" name=""/>
        <dsp:cNvSpPr/>
      </dsp:nvSpPr>
      <dsp:spPr>
        <a:xfrm>
          <a:off x="8609485" y="609146"/>
          <a:ext cx="2048761" cy="243930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/>
            <a:t>Requirements finalization in early 2018 that is to be followed by development in 2018</a:t>
          </a:r>
        </a:p>
      </dsp:txBody>
      <dsp:txXfrm>
        <a:off x="8669491" y="669152"/>
        <a:ext cx="1928749" cy="2319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EBA1B-7F80-4727-BE40-BB411F45D044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DB559-713B-4E96-84FF-05D9243E812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829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7406F-B900-4342-8BCB-9C4F95F164A2}" type="datetimeFigureOut">
              <a:rPr lang="en-IE" smtClean="0"/>
              <a:t>07/12/2017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4F941-CA63-4497-9FC5-B8CC453FABDA}" type="slidenum">
              <a:rPr lang="en-IE" smtClean="0"/>
              <a:t>‹N›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1012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4F941-CA63-4497-9FC5-B8CC453FABDA}" type="slidenum">
              <a:rPr lang="en-IE" smtClean="0"/>
              <a:t>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13670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6D71C-ACD7-49D2-9689-F9C4024FAC38}" type="slidenum">
              <a:rPr lang="en-IE" smtClean="0"/>
              <a:t>‹N›</a:t>
            </a:fld>
            <a:endParaRPr lang="en-IE" dirty="0"/>
          </a:p>
        </p:txBody>
      </p:sp>
      <p:sp>
        <p:nvSpPr>
          <p:cNvPr id="4" name="Rectangle 3"/>
          <p:cNvSpPr/>
          <p:nvPr userDrawn="1"/>
        </p:nvSpPr>
        <p:spPr>
          <a:xfrm>
            <a:off x="515939" y="549275"/>
            <a:ext cx="11160124" cy="5759450"/>
          </a:xfrm>
          <a:prstGeom prst="rect">
            <a:avLst/>
          </a:prstGeom>
          <a:solidFill>
            <a:srgbClr val="034F8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794933" y="5584775"/>
            <a:ext cx="861911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794933" y="2002342"/>
            <a:ext cx="8753895" cy="1470288"/>
          </a:xfrm>
        </p:spPr>
        <p:txBody>
          <a:bodyPr/>
          <a:lstStyle>
            <a:lvl1pPr algn="r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sz="6000" dirty="0"/>
              <a:t>TITLE OF THE PRESENTATION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 hasCustomPrompt="1"/>
          </p:nvPr>
        </p:nvSpPr>
        <p:spPr>
          <a:xfrm>
            <a:off x="6163092" y="3778245"/>
            <a:ext cx="4326467" cy="946155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lang="en-US" sz="2400" b="1" i="0" kern="120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400" dirty="0"/>
              <a:t>Name of the presenter</a:t>
            </a:r>
          </a:p>
          <a:p>
            <a:r>
              <a:rPr lang="en-US" sz="2400" b="0" dirty="0"/>
              <a:t>Title of the presenter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6162675" y="4724400"/>
            <a:ext cx="4327525" cy="787400"/>
          </a:xfr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b="1" i="0" kern="120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1400" dirty="0"/>
              <a:t>Name of the event</a:t>
            </a:r>
          </a:p>
          <a:p>
            <a:r>
              <a:rPr lang="en-US" sz="1400" b="0" dirty="0"/>
              <a:t>Date of the event</a:t>
            </a:r>
          </a:p>
        </p:txBody>
      </p:sp>
    </p:spTree>
    <p:extLst>
      <p:ext uri="{BB962C8B-B14F-4D97-AF65-F5344CB8AC3E}">
        <p14:creationId xmlns:p14="http://schemas.microsoft.com/office/powerpoint/2010/main" val="173295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rgument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6D71C-ACD7-49D2-9689-F9C4024FAC38}" type="slidenum">
              <a:rPr lang="en-IE" smtClean="0"/>
              <a:t>‹N›</a:t>
            </a:fld>
            <a:endParaRPr lang="en-IE" dirty="0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6717506" y="928233"/>
            <a:ext cx="4958107" cy="322710"/>
          </a:xfrm>
          <a:solidFill>
            <a:srgbClr val="397099"/>
          </a:solidFill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ITEM 1</a:t>
            </a:r>
            <a:endParaRPr lang="en-IE" dirty="0"/>
          </a:p>
        </p:txBody>
      </p:sp>
      <p:sp>
        <p:nvSpPr>
          <p:cNvPr id="27" name="Content Placeholder 5"/>
          <p:cNvSpPr>
            <a:spLocks noGrp="1"/>
          </p:cNvSpPr>
          <p:nvPr>
            <p:ph sz="quarter" idx="20" hasCustomPrompt="1"/>
          </p:nvPr>
        </p:nvSpPr>
        <p:spPr>
          <a:xfrm>
            <a:off x="6717506" y="2775088"/>
            <a:ext cx="4958107" cy="322710"/>
          </a:xfrm>
          <a:solidFill>
            <a:srgbClr val="F08339"/>
          </a:solidFill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ITEM 2</a:t>
            </a:r>
            <a:endParaRPr lang="en-IE" dirty="0"/>
          </a:p>
        </p:txBody>
      </p:sp>
      <p:sp>
        <p:nvSpPr>
          <p:cNvPr id="28" name="Content Placeholder 5"/>
          <p:cNvSpPr>
            <a:spLocks noGrp="1"/>
          </p:cNvSpPr>
          <p:nvPr>
            <p:ph sz="quarter" idx="21" hasCustomPrompt="1"/>
          </p:nvPr>
        </p:nvSpPr>
        <p:spPr>
          <a:xfrm>
            <a:off x="6717505" y="4630410"/>
            <a:ext cx="4958107" cy="322710"/>
          </a:xfrm>
          <a:solidFill>
            <a:srgbClr val="815576"/>
          </a:solidFill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ITEM 1</a:t>
            </a:r>
            <a:endParaRPr lang="en-IE" dirty="0"/>
          </a:p>
        </p:txBody>
      </p:sp>
      <p:sp>
        <p:nvSpPr>
          <p:cNvPr id="29" name="Content Placeholder 5"/>
          <p:cNvSpPr>
            <a:spLocks noGrp="1"/>
          </p:cNvSpPr>
          <p:nvPr>
            <p:ph sz="quarter" idx="22" hasCustomPrompt="1"/>
          </p:nvPr>
        </p:nvSpPr>
        <p:spPr>
          <a:xfrm>
            <a:off x="6717505" y="1324123"/>
            <a:ext cx="4967025" cy="1038077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ontent Placeholder 5"/>
          <p:cNvSpPr>
            <a:spLocks noGrp="1"/>
          </p:cNvSpPr>
          <p:nvPr>
            <p:ph sz="quarter" idx="23" hasCustomPrompt="1"/>
          </p:nvPr>
        </p:nvSpPr>
        <p:spPr>
          <a:xfrm>
            <a:off x="6709037" y="5028248"/>
            <a:ext cx="4967025" cy="1101090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ontent Placeholder 5"/>
          <p:cNvSpPr>
            <a:spLocks noGrp="1"/>
          </p:cNvSpPr>
          <p:nvPr>
            <p:ph sz="quarter" idx="24" hasCustomPrompt="1"/>
          </p:nvPr>
        </p:nvSpPr>
        <p:spPr>
          <a:xfrm>
            <a:off x="6717505" y="3157852"/>
            <a:ext cx="4967025" cy="1038077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ontent Placeholder 5"/>
          <p:cNvSpPr>
            <a:spLocks noGrp="1" noChangeAspect="1"/>
          </p:cNvSpPr>
          <p:nvPr>
            <p:ph sz="quarter" idx="26" hasCustomPrompt="1"/>
          </p:nvPr>
        </p:nvSpPr>
        <p:spPr>
          <a:xfrm>
            <a:off x="483028" y="3153663"/>
            <a:ext cx="2818800" cy="2818800"/>
          </a:xfrm>
          <a:prstGeom prst="ellipse">
            <a:avLst/>
          </a:prstGeom>
          <a:solidFill>
            <a:srgbClr val="C56727">
              <a:alpha val="90000"/>
            </a:srgb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KEY WORD</a:t>
            </a:r>
          </a:p>
        </p:txBody>
      </p:sp>
      <p:sp>
        <p:nvSpPr>
          <p:cNvPr id="35" name="Content Placeholder 5"/>
          <p:cNvSpPr>
            <a:spLocks noGrp="1" noChangeAspect="1"/>
          </p:cNvSpPr>
          <p:nvPr>
            <p:ph sz="quarter" idx="27" hasCustomPrompt="1"/>
          </p:nvPr>
        </p:nvSpPr>
        <p:spPr>
          <a:xfrm>
            <a:off x="2942992" y="3145047"/>
            <a:ext cx="2818800" cy="2818800"/>
          </a:xfrm>
          <a:prstGeom prst="ellipse">
            <a:avLst/>
          </a:prstGeom>
          <a:solidFill>
            <a:srgbClr val="815576">
              <a:alpha val="90000"/>
            </a:srgb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KEY WORD</a:t>
            </a:r>
          </a:p>
        </p:txBody>
      </p:sp>
      <p:sp>
        <p:nvSpPr>
          <p:cNvPr id="36" name="Content Placeholder 5"/>
          <p:cNvSpPr>
            <a:spLocks noGrp="1" noChangeAspect="1"/>
          </p:cNvSpPr>
          <p:nvPr>
            <p:ph sz="quarter" idx="25" hasCustomPrompt="1"/>
          </p:nvPr>
        </p:nvSpPr>
        <p:spPr>
          <a:xfrm>
            <a:off x="1687423" y="1053737"/>
            <a:ext cx="2818800" cy="2818800"/>
          </a:xfrm>
          <a:prstGeom prst="ellipse">
            <a:avLst/>
          </a:prstGeom>
          <a:solidFill>
            <a:srgbClr val="397099">
              <a:alpha val="90000"/>
            </a:srgb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KEY WORD</a:t>
            </a:r>
          </a:p>
        </p:txBody>
      </p:sp>
    </p:spTree>
    <p:extLst>
      <p:ext uri="{BB962C8B-B14F-4D97-AF65-F5344CB8AC3E}">
        <p14:creationId xmlns:p14="http://schemas.microsoft.com/office/powerpoint/2010/main" val="314233541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6D71C-ACD7-49D2-9689-F9C4024FAC38}" type="slidenum">
              <a:rPr lang="en-IE" smtClean="0"/>
              <a:pPr/>
              <a:t>‹N›</a:t>
            </a:fld>
            <a:endParaRPr lang="en-IE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2964007" y="1356824"/>
            <a:ext cx="7456940" cy="1260002"/>
          </a:xfrm>
          <a:solidFill>
            <a:srgbClr val="F7A431"/>
          </a:solidFill>
        </p:spPr>
        <p:txBody>
          <a:bodyPr wrap="square" lIns="180000" tIns="360000" rIns="360000" bIns="360000" anchor="ctr" anchorCtr="0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2"/>
          </p:nvPr>
        </p:nvSpPr>
        <p:spPr>
          <a:xfrm>
            <a:off x="2964007" y="2800302"/>
            <a:ext cx="7456940" cy="1260002"/>
          </a:xfrm>
          <a:solidFill>
            <a:srgbClr val="815576"/>
          </a:solidFill>
        </p:spPr>
        <p:txBody>
          <a:bodyPr wrap="square" lIns="180000" tIns="360000" rIns="360000" bIns="360000" anchor="ctr" anchorCtr="0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3"/>
          </p:nvPr>
        </p:nvSpPr>
        <p:spPr>
          <a:xfrm>
            <a:off x="2964007" y="4241173"/>
            <a:ext cx="7456940" cy="1260002"/>
          </a:xfrm>
          <a:solidFill>
            <a:srgbClr val="397099"/>
          </a:solidFill>
        </p:spPr>
        <p:txBody>
          <a:bodyPr wrap="square" lIns="180000" tIns="360000" rIns="360000" bIns="360000" anchor="ctr" anchorCtr="0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1770063" y="1357313"/>
            <a:ext cx="1192212" cy="1258887"/>
          </a:xfrm>
          <a:solidFill>
            <a:schemeClr val="bg1">
              <a:lumMod val="95000"/>
            </a:schemeClr>
          </a:solidFill>
        </p:spPr>
        <p:txBody>
          <a:bodyPr wrap="square" lIns="0" tIns="0" rIns="0" bIns="0" anchor="ctr" anchorCtr="1">
            <a:noAutofit/>
          </a:bodyPr>
          <a:lstStyle>
            <a:lvl1pPr>
              <a:defRPr sz="600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1770063" y="2801417"/>
            <a:ext cx="1192212" cy="1258887"/>
          </a:xfrm>
          <a:solidFill>
            <a:schemeClr val="bg1">
              <a:lumMod val="95000"/>
            </a:schemeClr>
          </a:solidFill>
        </p:spPr>
        <p:txBody>
          <a:bodyPr wrap="square" lIns="0" tIns="0" rIns="0" bIns="0" anchor="ctr" anchorCtr="1">
            <a:noAutofit/>
          </a:bodyPr>
          <a:lstStyle>
            <a:lvl1pPr>
              <a:defRPr sz="600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1770063" y="4240547"/>
            <a:ext cx="1192212" cy="1258887"/>
          </a:xfrm>
          <a:solidFill>
            <a:schemeClr val="bg1">
              <a:lumMod val="95000"/>
            </a:schemeClr>
          </a:solidFill>
        </p:spPr>
        <p:txBody>
          <a:bodyPr wrap="square" lIns="0" tIns="0" rIns="0" bIns="0" anchor="ctr" anchorCtr="1">
            <a:noAutofit/>
          </a:bodyPr>
          <a:lstStyle>
            <a:lvl1pPr>
              <a:defRPr sz="600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7033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9738" y="297709"/>
            <a:ext cx="10693400" cy="962025"/>
          </a:xfrm>
        </p:spPr>
        <p:txBody>
          <a:bodyPr/>
          <a:lstStyle>
            <a:lvl1pPr>
              <a:defRPr sz="400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6D71C-ACD7-49D2-9689-F9C4024FAC38}" type="slidenum">
              <a:rPr lang="en-IE" smtClean="0"/>
              <a:pPr/>
              <a:t>‹N›</a:t>
            </a:fld>
            <a:endParaRPr lang="en-IE" dirty="0"/>
          </a:p>
        </p:txBody>
      </p:sp>
      <p:sp>
        <p:nvSpPr>
          <p:cNvPr id="39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271488" y="2709069"/>
            <a:ext cx="2809455" cy="1439862"/>
          </a:xfrm>
          <a:custGeom>
            <a:avLst/>
            <a:gdLst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0 w 2809455"/>
              <a:gd name="connsiteY5" fmla="*/ 0 h 1439862"/>
              <a:gd name="connsiteX0" fmla="*/ 353064 w 3162519"/>
              <a:gd name="connsiteY0" fmla="*/ 0 h 1439862"/>
              <a:gd name="connsiteX1" fmla="*/ 2937886 w 3162519"/>
              <a:gd name="connsiteY1" fmla="*/ 0 h 1439862"/>
              <a:gd name="connsiteX2" fmla="*/ 3162519 w 3162519"/>
              <a:gd name="connsiteY2" fmla="*/ 719931 h 1439862"/>
              <a:gd name="connsiteX3" fmla="*/ 2937886 w 3162519"/>
              <a:gd name="connsiteY3" fmla="*/ 1439862 h 1439862"/>
              <a:gd name="connsiteX4" fmla="*/ 353064 w 3162519"/>
              <a:gd name="connsiteY4" fmla="*/ 1439862 h 1439862"/>
              <a:gd name="connsiteX5" fmla="*/ 1 w 3162519"/>
              <a:gd name="connsiteY5" fmla="*/ 734578 h 1439862"/>
              <a:gd name="connsiteX6" fmla="*/ 353064 w 3162519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167637 w 2809455"/>
              <a:gd name="connsiteY5" fmla="*/ 63297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142237 w 2809455"/>
              <a:gd name="connsiteY5" fmla="*/ 96317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193037 w 2809455"/>
              <a:gd name="connsiteY5" fmla="*/ 72187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383537 w 2809455"/>
              <a:gd name="connsiteY5" fmla="*/ 65837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395490 w 2809455"/>
              <a:gd name="connsiteY5" fmla="*/ 67630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395490 w 2809455"/>
              <a:gd name="connsiteY5" fmla="*/ 67630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395490 w 2809455"/>
              <a:gd name="connsiteY5" fmla="*/ 67630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252055 w 2809455"/>
              <a:gd name="connsiteY5" fmla="*/ 700213 h 1439862"/>
              <a:gd name="connsiteX6" fmla="*/ 0 w 2809455"/>
              <a:gd name="connsiteY6" fmla="*/ 0 h 1439862"/>
              <a:gd name="connsiteX0" fmla="*/ 115740 w 2925195"/>
              <a:gd name="connsiteY0" fmla="*/ 0 h 1439862"/>
              <a:gd name="connsiteX1" fmla="*/ 2700562 w 2925195"/>
              <a:gd name="connsiteY1" fmla="*/ 0 h 1439862"/>
              <a:gd name="connsiteX2" fmla="*/ 2925195 w 2925195"/>
              <a:gd name="connsiteY2" fmla="*/ 719931 h 1439862"/>
              <a:gd name="connsiteX3" fmla="*/ 2700562 w 2925195"/>
              <a:gd name="connsiteY3" fmla="*/ 1439862 h 1439862"/>
              <a:gd name="connsiteX4" fmla="*/ 115740 w 2925195"/>
              <a:gd name="connsiteY4" fmla="*/ 1439862 h 1439862"/>
              <a:gd name="connsiteX5" fmla="*/ 367795 w 2925195"/>
              <a:gd name="connsiteY5" fmla="*/ 700213 h 1439862"/>
              <a:gd name="connsiteX6" fmla="*/ 115740 w 2925195"/>
              <a:gd name="connsiteY6" fmla="*/ 0 h 1439862"/>
              <a:gd name="connsiteX0" fmla="*/ 115740 w 2925195"/>
              <a:gd name="connsiteY0" fmla="*/ 0 h 1439862"/>
              <a:gd name="connsiteX1" fmla="*/ 2700562 w 2925195"/>
              <a:gd name="connsiteY1" fmla="*/ 0 h 1439862"/>
              <a:gd name="connsiteX2" fmla="*/ 2925195 w 2925195"/>
              <a:gd name="connsiteY2" fmla="*/ 719931 h 1439862"/>
              <a:gd name="connsiteX3" fmla="*/ 2700562 w 2925195"/>
              <a:gd name="connsiteY3" fmla="*/ 1439862 h 1439862"/>
              <a:gd name="connsiteX4" fmla="*/ 115740 w 2925195"/>
              <a:gd name="connsiteY4" fmla="*/ 1439862 h 1439862"/>
              <a:gd name="connsiteX5" fmla="*/ 367795 w 2925195"/>
              <a:gd name="connsiteY5" fmla="*/ 700213 h 1439862"/>
              <a:gd name="connsiteX6" fmla="*/ 115740 w 2925195"/>
              <a:gd name="connsiteY6" fmla="*/ 0 h 1439862"/>
              <a:gd name="connsiteX0" fmla="*/ 131742 w 2941197"/>
              <a:gd name="connsiteY0" fmla="*/ 0 h 1439862"/>
              <a:gd name="connsiteX1" fmla="*/ 2716564 w 2941197"/>
              <a:gd name="connsiteY1" fmla="*/ 0 h 1439862"/>
              <a:gd name="connsiteX2" fmla="*/ 2941197 w 2941197"/>
              <a:gd name="connsiteY2" fmla="*/ 719931 h 1439862"/>
              <a:gd name="connsiteX3" fmla="*/ 2716564 w 2941197"/>
              <a:gd name="connsiteY3" fmla="*/ 1439862 h 1439862"/>
              <a:gd name="connsiteX4" fmla="*/ 131742 w 2941197"/>
              <a:gd name="connsiteY4" fmla="*/ 1439862 h 1439862"/>
              <a:gd name="connsiteX5" fmla="*/ 383797 w 2941197"/>
              <a:gd name="connsiteY5" fmla="*/ 700213 h 1439862"/>
              <a:gd name="connsiteX6" fmla="*/ 131742 w 2941197"/>
              <a:gd name="connsiteY6" fmla="*/ 0 h 1439862"/>
              <a:gd name="connsiteX0" fmla="*/ 131742 w 2941197"/>
              <a:gd name="connsiteY0" fmla="*/ 0 h 1439862"/>
              <a:gd name="connsiteX1" fmla="*/ 2716564 w 2941197"/>
              <a:gd name="connsiteY1" fmla="*/ 0 h 1439862"/>
              <a:gd name="connsiteX2" fmla="*/ 2941197 w 2941197"/>
              <a:gd name="connsiteY2" fmla="*/ 719931 h 1439862"/>
              <a:gd name="connsiteX3" fmla="*/ 2716564 w 2941197"/>
              <a:gd name="connsiteY3" fmla="*/ 1439862 h 1439862"/>
              <a:gd name="connsiteX4" fmla="*/ 131742 w 2941197"/>
              <a:gd name="connsiteY4" fmla="*/ 1439862 h 1439862"/>
              <a:gd name="connsiteX5" fmla="*/ 383797 w 2941197"/>
              <a:gd name="connsiteY5" fmla="*/ 700213 h 1439862"/>
              <a:gd name="connsiteX6" fmla="*/ 131742 w 2941197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252055 w 2809455"/>
              <a:gd name="connsiteY5" fmla="*/ 700213 h 1439862"/>
              <a:gd name="connsiteX6" fmla="*/ 0 w 2809455"/>
              <a:gd name="connsiteY6" fmla="*/ 0 h 143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9455" h="1439862">
                <a:moveTo>
                  <a:pt x="0" y="0"/>
                </a:moveTo>
                <a:lnTo>
                  <a:pt x="2584822" y="0"/>
                </a:lnTo>
                <a:lnTo>
                  <a:pt x="2809455" y="719931"/>
                </a:lnTo>
                <a:lnTo>
                  <a:pt x="2584822" y="1439862"/>
                </a:lnTo>
                <a:lnTo>
                  <a:pt x="0" y="1439862"/>
                </a:lnTo>
                <a:cubicBezTo>
                  <a:pt x="238734" y="790657"/>
                  <a:pt x="201852" y="902101"/>
                  <a:pt x="252055" y="700213"/>
                </a:cubicBezTo>
                <a:cubicBezTo>
                  <a:pt x="156530" y="441550"/>
                  <a:pt x="84018" y="233404"/>
                  <a:pt x="0" y="0"/>
                </a:cubicBezTo>
                <a:close/>
              </a:path>
            </a:pathLst>
          </a:custGeom>
          <a:solidFill>
            <a:srgbClr val="23618E"/>
          </a:solidFill>
        </p:spPr>
        <p:txBody>
          <a:bodyPr lIns="360000" rIns="360000" anchor="ctr" anchorCtr="1">
            <a:noAutofit/>
          </a:bodyPr>
          <a:lstStyle>
            <a:lvl1pPr algn="ctr"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ITEM</a:t>
            </a:r>
          </a:p>
        </p:txBody>
      </p:sp>
      <p:sp>
        <p:nvSpPr>
          <p:cNvPr id="40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515938" y="2709069"/>
            <a:ext cx="2809455" cy="1439862"/>
          </a:xfrm>
          <a:custGeom>
            <a:avLst/>
            <a:gdLst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0 w 2809455"/>
              <a:gd name="connsiteY5" fmla="*/ 0 h 1439862"/>
              <a:gd name="connsiteX0" fmla="*/ 353064 w 3162519"/>
              <a:gd name="connsiteY0" fmla="*/ 0 h 1439862"/>
              <a:gd name="connsiteX1" fmla="*/ 2937886 w 3162519"/>
              <a:gd name="connsiteY1" fmla="*/ 0 h 1439862"/>
              <a:gd name="connsiteX2" fmla="*/ 3162519 w 3162519"/>
              <a:gd name="connsiteY2" fmla="*/ 719931 h 1439862"/>
              <a:gd name="connsiteX3" fmla="*/ 2937886 w 3162519"/>
              <a:gd name="connsiteY3" fmla="*/ 1439862 h 1439862"/>
              <a:gd name="connsiteX4" fmla="*/ 353064 w 3162519"/>
              <a:gd name="connsiteY4" fmla="*/ 1439862 h 1439862"/>
              <a:gd name="connsiteX5" fmla="*/ 1 w 3162519"/>
              <a:gd name="connsiteY5" fmla="*/ 734578 h 1439862"/>
              <a:gd name="connsiteX6" fmla="*/ 353064 w 3162519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167637 w 2809455"/>
              <a:gd name="connsiteY5" fmla="*/ 63297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142237 w 2809455"/>
              <a:gd name="connsiteY5" fmla="*/ 96317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193037 w 2809455"/>
              <a:gd name="connsiteY5" fmla="*/ 72187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383537 w 2809455"/>
              <a:gd name="connsiteY5" fmla="*/ 65837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395490 w 2809455"/>
              <a:gd name="connsiteY5" fmla="*/ 67630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395490 w 2809455"/>
              <a:gd name="connsiteY5" fmla="*/ 67630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395490 w 2809455"/>
              <a:gd name="connsiteY5" fmla="*/ 67630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252055 w 2809455"/>
              <a:gd name="connsiteY5" fmla="*/ 700213 h 1439862"/>
              <a:gd name="connsiteX6" fmla="*/ 0 w 2809455"/>
              <a:gd name="connsiteY6" fmla="*/ 0 h 1439862"/>
              <a:gd name="connsiteX0" fmla="*/ 115740 w 2925195"/>
              <a:gd name="connsiteY0" fmla="*/ 0 h 1439862"/>
              <a:gd name="connsiteX1" fmla="*/ 2700562 w 2925195"/>
              <a:gd name="connsiteY1" fmla="*/ 0 h 1439862"/>
              <a:gd name="connsiteX2" fmla="*/ 2925195 w 2925195"/>
              <a:gd name="connsiteY2" fmla="*/ 719931 h 1439862"/>
              <a:gd name="connsiteX3" fmla="*/ 2700562 w 2925195"/>
              <a:gd name="connsiteY3" fmla="*/ 1439862 h 1439862"/>
              <a:gd name="connsiteX4" fmla="*/ 115740 w 2925195"/>
              <a:gd name="connsiteY4" fmla="*/ 1439862 h 1439862"/>
              <a:gd name="connsiteX5" fmla="*/ 367795 w 2925195"/>
              <a:gd name="connsiteY5" fmla="*/ 700213 h 1439862"/>
              <a:gd name="connsiteX6" fmla="*/ 115740 w 2925195"/>
              <a:gd name="connsiteY6" fmla="*/ 0 h 1439862"/>
              <a:gd name="connsiteX0" fmla="*/ 115740 w 2925195"/>
              <a:gd name="connsiteY0" fmla="*/ 0 h 1439862"/>
              <a:gd name="connsiteX1" fmla="*/ 2700562 w 2925195"/>
              <a:gd name="connsiteY1" fmla="*/ 0 h 1439862"/>
              <a:gd name="connsiteX2" fmla="*/ 2925195 w 2925195"/>
              <a:gd name="connsiteY2" fmla="*/ 719931 h 1439862"/>
              <a:gd name="connsiteX3" fmla="*/ 2700562 w 2925195"/>
              <a:gd name="connsiteY3" fmla="*/ 1439862 h 1439862"/>
              <a:gd name="connsiteX4" fmla="*/ 115740 w 2925195"/>
              <a:gd name="connsiteY4" fmla="*/ 1439862 h 1439862"/>
              <a:gd name="connsiteX5" fmla="*/ 367795 w 2925195"/>
              <a:gd name="connsiteY5" fmla="*/ 700213 h 1439862"/>
              <a:gd name="connsiteX6" fmla="*/ 115740 w 2925195"/>
              <a:gd name="connsiteY6" fmla="*/ 0 h 1439862"/>
              <a:gd name="connsiteX0" fmla="*/ 131742 w 2941197"/>
              <a:gd name="connsiteY0" fmla="*/ 0 h 1439862"/>
              <a:gd name="connsiteX1" fmla="*/ 2716564 w 2941197"/>
              <a:gd name="connsiteY1" fmla="*/ 0 h 1439862"/>
              <a:gd name="connsiteX2" fmla="*/ 2941197 w 2941197"/>
              <a:gd name="connsiteY2" fmla="*/ 719931 h 1439862"/>
              <a:gd name="connsiteX3" fmla="*/ 2716564 w 2941197"/>
              <a:gd name="connsiteY3" fmla="*/ 1439862 h 1439862"/>
              <a:gd name="connsiteX4" fmla="*/ 131742 w 2941197"/>
              <a:gd name="connsiteY4" fmla="*/ 1439862 h 1439862"/>
              <a:gd name="connsiteX5" fmla="*/ 383797 w 2941197"/>
              <a:gd name="connsiteY5" fmla="*/ 700213 h 1439862"/>
              <a:gd name="connsiteX6" fmla="*/ 131742 w 2941197"/>
              <a:gd name="connsiteY6" fmla="*/ 0 h 1439862"/>
              <a:gd name="connsiteX0" fmla="*/ 131742 w 2941197"/>
              <a:gd name="connsiteY0" fmla="*/ 0 h 1439862"/>
              <a:gd name="connsiteX1" fmla="*/ 2716564 w 2941197"/>
              <a:gd name="connsiteY1" fmla="*/ 0 h 1439862"/>
              <a:gd name="connsiteX2" fmla="*/ 2941197 w 2941197"/>
              <a:gd name="connsiteY2" fmla="*/ 719931 h 1439862"/>
              <a:gd name="connsiteX3" fmla="*/ 2716564 w 2941197"/>
              <a:gd name="connsiteY3" fmla="*/ 1439862 h 1439862"/>
              <a:gd name="connsiteX4" fmla="*/ 131742 w 2941197"/>
              <a:gd name="connsiteY4" fmla="*/ 1439862 h 1439862"/>
              <a:gd name="connsiteX5" fmla="*/ 383797 w 2941197"/>
              <a:gd name="connsiteY5" fmla="*/ 700213 h 1439862"/>
              <a:gd name="connsiteX6" fmla="*/ 131742 w 2941197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252055 w 2809455"/>
              <a:gd name="connsiteY5" fmla="*/ 700213 h 1439862"/>
              <a:gd name="connsiteX6" fmla="*/ 0 w 2809455"/>
              <a:gd name="connsiteY6" fmla="*/ 0 h 143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9455" h="1439862">
                <a:moveTo>
                  <a:pt x="0" y="0"/>
                </a:moveTo>
                <a:lnTo>
                  <a:pt x="2584822" y="0"/>
                </a:lnTo>
                <a:lnTo>
                  <a:pt x="2809455" y="719931"/>
                </a:lnTo>
                <a:lnTo>
                  <a:pt x="2584822" y="1439862"/>
                </a:lnTo>
                <a:lnTo>
                  <a:pt x="0" y="1439862"/>
                </a:lnTo>
                <a:cubicBezTo>
                  <a:pt x="238734" y="790657"/>
                  <a:pt x="201852" y="902101"/>
                  <a:pt x="252055" y="700213"/>
                </a:cubicBezTo>
                <a:cubicBezTo>
                  <a:pt x="156530" y="441550"/>
                  <a:pt x="84018" y="233404"/>
                  <a:pt x="0" y="0"/>
                </a:cubicBezTo>
                <a:close/>
              </a:path>
            </a:pathLst>
          </a:custGeom>
          <a:solidFill>
            <a:srgbClr val="1A496A"/>
          </a:solidFill>
        </p:spPr>
        <p:txBody>
          <a:bodyPr lIns="360000" rIns="360000" anchor="ctr" anchorCtr="1">
            <a:noAutofit/>
          </a:bodyPr>
          <a:lstStyle>
            <a:lvl1pPr algn="ctr"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ITEM</a:t>
            </a:r>
          </a:p>
        </p:txBody>
      </p:sp>
      <p:sp>
        <p:nvSpPr>
          <p:cNvPr id="41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6016583" y="2709069"/>
            <a:ext cx="2809455" cy="1439862"/>
          </a:xfrm>
          <a:custGeom>
            <a:avLst/>
            <a:gdLst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0 w 2809455"/>
              <a:gd name="connsiteY5" fmla="*/ 0 h 1439862"/>
              <a:gd name="connsiteX0" fmla="*/ 353064 w 3162519"/>
              <a:gd name="connsiteY0" fmla="*/ 0 h 1439862"/>
              <a:gd name="connsiteX1" fmla="*/ 2937886 w 3162519"/>
              <a:gd name="connsiteY1" fmla="*/ 0 h 1439862"/>
              <a:gd name="connsiteX2" fmla="*/ 3162519 w 3162519"/>
              <a:gd name="connsiteY2" fmla="*/ 719931 h 1439862"/>
              <a:gd name="connsiteX3" fmla="*/ 2937886 w 3162519"/>
              <a:gd name="connsiteY3" fmla="*/ 1439862 h 1439862"/>
              <a:gd name="connsiteX4" fmla="*/ 353064 w 3162519"/>
              <a:gd name="connsiteY4" fmla="*/ 1439862 h 1439862"/>
              <a:gd name="connsiteX5" fmla="*/ 1 w 3162519"/>
              <a:gd name="connsiteY5" fmla="*/ 734578 h 1439862"/>
              <a:gd name="connsiteX6" fmla="*/ 353064 w 3162519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167637 w 2809455"/>
              <a:gd name="connsiteY5" fmla="*/ 63297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142237 w 2809455"/>
              <a:gd name="connsiteY5" fmla="*/ 96317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193037 w 2809455"/>
              <a:gd name="connsiteY5" fmla="*/ 72187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383537 w 2809455"/>
              <a:gd name="connsiteY5" fmla="*/ 65837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395490 w 2809455"/>
              <a:gd name="connsiteY5" fmla="*/ 67630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395490 w 2809455"/>
              <a:gd name="connsiteY5" fmla="*/ 67630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395490 w 2809455"/>
              <a:gd name="connsiteY5" fmla="*/ 67630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252055 w 2809455"/>
              <a:gd name="connsiteY5" fmla="*/ 700213 h 1439862"/>
              <a:gd name="connsiteX6" fmla="*/ 0 w 2809455"/>
              <a:gd name="connsiteY6" fmla="*/ 0 h 1439862"/>
              <a:gd name="connsiteX0" fmla="*/ 115740 w 2925195"/>
              <a:gd name="connsiteY0" fmla="*/ 0 h 1439862"/>
              <a:gd name="connsiteX1" fmla="*/ 2700562 w 2925195"/>
              <a:gd name="connsiteY1" fmla="*/ 0 h 1439862"/>
              <a:gd name="connsiteX2" fmla="*/ 2925195 w 2925195"/>
              <a:gd name="connsiteY2" fmla="*/ 719931 h 1439862"/>
              <a:gd name="connsiteX3" fmla="*/ 2700562 w 2925195"/>
              <a:gd name="connsiteY3" fmla="*/ 1439862 h 1439862"/>
              <a:gd name="connsiteX4" fmla="*/ 115740 w 2925195"/>
              <a:gd name="connsiteY4" fmla="*/ 1439862 h 1439862"/>
              <a:gd name="connsiteX5" fmla="*/ 367795 w 2925195"/>
              <a:gd name="connsiteY5" fmla="*/ 700213 h 1439862"/>
              <a:gd name="connsiteX6" fmla="*/ 115740 w 2925195"/>
              <a:gd name="connsiteY6" fmla="*/ 0 h 1439862"/>
              <a:gd name="connsiteX0" fmla="*/ 115740 w 2925195"/>
              <a:gd name="connsiteY0" fmla="*/ 0 h 1439862"/>
              <a:gd name="connsiteX1" fmla="*/ 2700562 w 2925195"/>
              <a:gd name="connsiteY1" fmla="*/ 0 h 1439862"/>
              <a:gd name="connsiteX2" fmla="*/ 2925195 w 2925195"/>
              <a:gd name="connsiteY2" fmla="*/ 719931 h 1439862"/>
              <a:gd name="connsiteX3" fmla="*/ 2700562 w 2925195"/>
              <a:gd name="connsiteY3" fmla="*/ 1439862 h 1439862"/>
              <a:gd name="connsiteX4" fmla="*/ 115740 w 2925195"/>
              <a:gd name="connsiteY4" fmla="*/ 1439862 h 1439862"/>
              <a:gd name="connsiteX5" fmla="*/ 367795 w 2925195"/>
              <a:gd name="connsiteY5" fmla="*/ 700213 h 1439862"/>
              <a:gd name="connsiteX6" fmla="*/ 115740 w 2925195"/>
              <a:gd name="connsiteY6" fmla="*/ 0 h 1439862"/>
              <a:gd name="connsiteX0" fmla="*/ 131742 w 2941197"/>
              <a:gd name="connsiteY0" fmla="*/ 0 h 1439862"/>
              <a:gd name="connsiteX1" fmla="*/ 2716564 w 2941197"/>
              <a:gd name="connsiteY1" fmla="*/ 0 h 1439862"/>
              <a:gd name="connsiteX2" fmla="*/ 2941197 w 2941197"/>
              <a:gd name="connsiteY2" fmla="*/ 719931 h 1439862"/>
              <a:gd name="connsiteX3" fmla="*/ 2716564 w 2941197"/>
              <a:gd name="connsiteY3" fmla="*/ 1439862 h 1439862"/>
              <a:gd name="connsiteX4" fmla="*/ 131742 w 2941197"/>
              <a:gd name="connsiteY4" fmla="*/ 1439862 h 1439862"/>
              <a:gd name="connsiteX5" fmla="*/ 383797 w 2941197"/>
              <a:gd name="connsiteY5" fmla="*/ 700213 h 1439862"/>
              <a:gd name="connsiteX6" fmla="*/ 131742 w 2941197"/>
              <a:gd name="connsiteY6" fmla="*/ 0 h 1439862"/>
              <a:gd name="connsiteX0" fmla="*/ 131742 w 2941197"/>
              <a:gd name="connsiteY0" fmla="*/ 0 h 1439862"/>
              <a:gd name="connsiteX1" fmla="*/ 2716564 w 2941197"/>
              <a:gd name="connsiteY1" fmla="*/ 0 h 1439862"/>
              <a:gd name="connsiteX2" fmla="*/ 2941197 w 2941197"/>
              <a:gd name="connsiteY2" fmla="*/ 719931 h 1439862"/>
              <a:gd name="connsiteX3" fmla="*/ 2716564 w 2941197"/>
              <a:gd name="connsiteY3" fmla="*/ 1439862 h 1439862"/>
              <a:gd name="connsiteX4" fmla="*/ 131742 w 2941197"/>
              <a:gd name="connsiteY4" fmla="*/ 1439862 h 1439862"/>
              <a:gd name="connsiteX5" fmla="*/ 383797 w 2941197"/>
              <a:gd name="connsiteY5" fmla="*/ 700213 h 1439862"/>
              <a:gd name="connsiteX6" fmla="*/ 131742 w 2941197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252055 w 2809455"/>
              <a:gd name="connsiteY5" fmla="*/ 700213 h 1439862"/>
              <a:gd name="connsiteX6" fmla="*/ 0 w 2809455"/>
              <a:gd name="connsiteY6" fmla="*/ 0 h 143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9455" h="1439862">
                <a:moveTo>
                  <a:pt x="0" y="0"/>
                </a:moveTo>
                <a:lnTo>
                  <a:pt x="2584822" y="0"/>
                </a:lnTo>
                <a:lnTo>
                  <a:pt x="2809455" y="719931"/>
                </a:lnTo>
                <a:lnTo>
                  <a:pt x="2584822" y="1439862"/>
                </a:lnTo>
                <a:lnTo>
                  <a:pt x="0" y="1439862"/>
                </a:lnTo>
                <a:cubicBezTo>
                  <a:pt x="238734" y="790657"/>
                  <a:pt x="201852" y="902101"/>
                  <a:pt x="252055" y="700213"/>
                </a:cubicBezTo>
                <a:cubicBezTo>
                  <a:pt x="156530" y="441550"/>
                  <a:pt x="84018" y="233404"/>
                  <a:pt x="0" y="0"/>
                </a:cubicBezTo>
                <a:close/>
              </a:path>
            </a:pathLst>
          </a:custGeom>
          <a:solidFill>
            <a:srgbClr val="2971A7"/>
          </a:solidFill>
        </p:spPr>
        <p:txBody>
          <a:bodyPr lIns="360000" rIns="360000" anchor="ctr" anchorCtr="1">
            <a:noAutofit/>
          </a:bodyPr>
          <a:lstStyle>
            <a:lvl1pPr algn="ctr"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ITEM</a:t>
            </a:r>
          </a:p>
        </p:txBody>
      </p:sp>
      <p:sp>
        <p:nvSpPr>
          <p:cNvPr id="42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8793765" y="2709069"/>
            <a:ext cx="2809455" cy="1439862"/>
          </a:xfrm>
          <a:custGeom>
            <a:avLst/>
            <a:gdLst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0 w 2809455"/>
              <a:gd name="connsiteY5" fmla="*/ 0 h 1439862"/>
              <a:gd name="connsiteX0" fmla="*/ 353064 w 3162519"/>
              <a:gd name="connsiteY0" fmla="*/ 0 h 1439862"/>
              <a:gd name="connsiteX1" fmla="*/ 2937886 w 3162519"/>
              <a:gd name="connsiteY1" fmla="*/ 0 h 1439862"/>
              <a:gd name="connsiteX2" fmla="*/ 3162519 w 3162519"/>
              <a:gd name="connsiteY2" fmla="*/ 719931 h 1439862"/>
              <a:gd name="connsiteX3" fmla="*/ 2937886 w 3162519"/>
              <a:gd name="connsiteY3" fmla="*/ 1439862 h 1439862"/>
              <a:gd name="connsiteX4" fmla="*/ 353064 w 3162519"/>
              <a:gd name="connsiteY4" fmla="*/ 1439862 h 1439862"/>
              <a:gd name="connsiteX5" fmla="*/ 1 w 3162519"/>
              <a:gd name="connsiteY5" fmla="*/ 734578 h 1439862"/>
              <a:gd name="connsiteX6" fmla="*/ 353064 w 3162519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167637 w 2809455"/>
              <a:gd name="connsiteY5" fmla="*/ 63297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142237 w 2809455"/>
              <a:gd name="connsiteY5" fmla="*/ 96317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193037 w 2809455"/>
              <a:gd name="connsiteY5" fmla="*/ 72187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383537 w 2809455"/>
              <a:gd name="connsiteY5" fmla="*/ 65837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395490 w 2809455"/>
              <a:gd name="connsiteY5" fmla="*/ 67630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395490 w 2809455"/>
              <a:gd name="connsiteY5" fmla="*/ 67630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395490 w 2809455"/>
              <a:gd name="connsiteY5" fmla="*/ 67630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252055 w 2809455"/>
              <a:gd name="connsiteY5" fmla="*/ 700213 h 1439862"/>
              <a:gd name="connsiteX6" fmla="*/ 0 w 2809455"/>
              <a:gd name="connsiteY6" fmla="*/ 0 h 1439862"/>
              <a:gd name="connsiteX0" fmla="*/ 115740 w 2925195"/>
              <a:gd name="connsiteY0" fmla="*/ 0 h 1439862"/>
              <a:gd name="connsiteX1" fmla="*/ 2700562 w 2925195"/>
              <a:gd name="connsiteY1" fmla="*/ 0 h 1439862"/>
              <a:gd name="connsiteX2" fmla="*/ 2925195 w 2925195"/>
              <a:gd name="connsiteY2" fmla="*/ 719931 h 1439862"/>
              <a:gd name="connsiteX3" fmla="*/ 2700562 w 2925195"/>
              <a:gd name="connsiteY3" fmla="*/ 1439862 h 1439862"/>
              <a:gd name="connsiteX4" fmla="*/ 115740 w 2925195"/>
              <a:gd name="connsiteY4" fmla="*/ 1439862 h 1439862"/>
              <a:gd name="connsiteX5" fmla="*/ 367795 w 2925195"/>
              <a:gd name="connsiteY5" fmla="*/ 700213 h 1439862"/>
              <a:gd name="connsiteX6" fmla="*/ 115740 w 2925195"/>
              <a:gd name="connsiteY6" fmla="*/ 0 h 1439862"/>
              <a:gd name="connsiteX0" fmla="*/ 115740 w 2925195"/>
              <a:gd name="connsiteY0" fmla="*/ 0 h 1439862"/>
              <a:gd name="connsiteX1" fmla="*/ 2700562 w 2925195"/>
              <a:gd name="connsiteY1" fmla="*/ 0 h 1439862"/>
              <a:gd name="connsiteX2" fmla="*/ 2925195 w 2925195"/>
              <a:gd name="connsiteY2" fmla="*/ 719931 h 1439862"/>
              <a:gd name="connsiteX3" fmla="*/ 2700562 w 2925195"/>
              <a:gd name="connsiteY3" fmla="*/ 1439862 h 1439862"/>
              <a:gd name="connsiteX4" fmla="*/ 115740 w 2925195"/>
              <a:gd name="connsiteY4" fmla="*/ 1439862 h 1439862"/>
              <a:gd name="connsiteX5" fmla="*/ 367795 w 2925195"/>
              <a:gd name="connsiteY5" fmla="*/ 700213 h 1439862"/>
              <a:gd name="connsiteX6" fmla="*/ 115740 w 2925195"/>
              <a:gd name="connsiteY6" fmla="*/ 0 h 1439862"/>
              <a:gd name="connsiteX0" fmla="*/ 131742 w 2941197"/>
              <a:gd name="connsiteY0" fmla="*/ 0 h 1439862"/>
              <a:gd name="connsiteX1" fmla="*/ 2716564 w 2941197"/>
              <a:gd name="connsiteY1" fmla="*/ 0 h 1439862"/>
              <a:gd name="connsiteX2" fmla="*/ 2941197 w 2941197"/>
              <a:gd name="connsiteY2" fmla="*/ 719931 h 1439862"/>
              <a:gd name="connsiteX3" fmla="*/ 2716564 w 2941197"/>
              <a:gd name="connsiteY3" fmla="*/ 1439862 h 1439862"/>
              <a:gd name="connsiteX4" fmla="*/ 131742 w 2941197"/>
              <a:gd name="connsiteY4" fmla="*/ 1439862 h 1439862"/>
              <a:gd name="connsiteX5" fmla="*/ 383797 w 2941197"/>
              <a:gd name="connsiteY5" fmla="*/ 700213 h 1439862"/>
              <a:gd name="connsiteX6" fmla="*/ 131742 w 2941197"/>
              <a:gd name="connsiteY6" fmla="*/ 0 h 1439862"/>
              <a:gd name="connsiteX0" fmla="*/ 131742 w 2941197"/>
              <a:gd name="connsiteY0" fmla="*/ 0 h 1439862"/>
              <a:gd name="connsiteX1" fmla="*/ 2716564 w 2941197"/>
              <a:gd name="connsiteY1" fmla="*/ 0 h 1439862"/>
              <a:gd name="connsiteX2" fmla="*/ 2941197 w 2941197"/>
              <a:gd name="connsiteY2" fmla="*/ 719931 h 1439862"/>
              <a:gd name="connsiteX3" fmla="*/ 2716564 w 2941197"/>
              <a:gd name="connsiteY3" fmla="*/ 1439862 h 1439862"/>
              <a:gd name="connsiteX4" fmla="*/ 131742 w 2941197"/>
              <a:gd name="connsiteY4" fmla="*/ 1439862 h 1439862"/>
              <a:gd name="connsiteX5" fmla="*/ 383797 w 2941197"/>
              <a:gd name="connsiteY5" fmla="*/ 700213 h 1439862"/>
              <a:gd name="connsiteX6" fmla="*/ 131742 w 2941197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252055 w 2809455"/>
              <a:gd name="connsiteY5" fmla="*/ 700213 h 1439862"/>
              <a:gd name="connsiteX6" fmla="*/ 0 w 2809455"/>
              <a:gd name="connsiteY6" fmla="*/ 0 h 143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9455" h="1439862">
                <a:moveTo>
                  <a:pt x="0" y="0"/>
                </a:moveTo>
                <a:lnTo>
                  <a:pt x="2584822" y="0"/>
                </a:lnTo>
                <a:lnTo>
                  <a:pt x="2809455" y="719931"/>
                </a:lnTo>
                <a:lnTo>
                  <a:pt x="2584822" y="1439862"/>
                </a:lnTo>
                <a:lnTo>
                  <a:pt x="0" y="1439862"/>
                </a:lnTo>
                <a:cubicBezTo>
                  <a:pt x="238734" y="790657"/>
                  <a:pt x="201852" y="902101"/>
                  <a:pt x="252055" y="700213"/>
                </a:cubicBezTo>
                <a:cubicBezTo>
                  <a:pt x="156530" y="441550"/>
                  <a:pt x="84018" y="233404"/>
                  <a:pt x="0" y="0"/>
                </a:cubicBezTo>
                <a:close/>
              </a:path>
            </a:pathLst>
          </a:custGeom>
          <a:solidFill>
            <a:srgbClr val="94C3E5"/>
          </a:solidFill>
        </p:spPr>
        <p:txBody>
          <a:bodyPr lIns="360000" rIns="360000" anchor="ctr" anchorCtr="1">
            <a:noAutofit/>
          </a:bodyPr>
          <a:lstStyle>
            <a:lvl1pPr algn="ctr"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ITEM</a:t>
            </a:r>
          </a:p>
        </p:txBody>
      </p:sp>
    </p:spTree>
    <p:extLst>
      <p:ext uri="{BB962C8B-B14F-4D97-AF65-F5344CB8AC3E}">
        <p14:creationId xmlns:p14="http://schemas.microsoft.com/office/powerpoint/2010/main" val="281741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D71C-ACD7-49D2-9689-F9C4024FAC38}" type="slidenum">
              <a:rPr lang="en-IE" smtClean="0"/>
              <a:t>‹N›</a:t>
            </a:fld>
            <a:endParaRPr lang="en-IE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5938" y="549275"/>
            <a:ext cx="5597525" cy="57594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9" hasCustomPrompt="1"/>
          </p:nvPr>
        </p:nvSpPr>
        <p:spPr>
          <a:xfrm>
            <a:off x="6731646" y="1836052"/>
            <a:ext cx="4693592" cy="1181621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5"/>
          <p:cNvSpPr>
            <a:spLocks noGrp="1"/>
          </p:cNvSpPr>
          <p:nvPr>
            <p:ph sz="quarter" idx="20" hasCustomPrompt="1"/>
          </p:nvPr>
        </p:nvSpPr>
        <p:spPr>
          <a:xfrm>
            <a:off x="6723178" y="3770467"/>
            <a:ext cx="4702060" cy="1181621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321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argum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6D71C-ACD7-49D2-9689-F9C4024FAC38}" type="slidenum">
              <a:rPr lang="en-IE" smtClean="0"/>
              <a:t>‹N›</a:t>
            </a:fld>
            <a:endParaRPr lang="en-IE" dirty="0"/>
          </a:p>
        </p:txBody>
      </p:sp>
      <p:sp>
        <p:nvSpPr>
          <p:cNvPr id="21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3724851" y="710673"/>
            <a:ext cx="6147812" cy="606612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INSERT ITEM HERE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17" hasCustomPrompt="1"/>
          </p:nvPr>
        </p:nvSpPr>
        <p:spPr>
          <a:xfrm>
            <a:off x="3724851" y="2332143"/>
            <a:ext cx="6156280" cy="606612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INSERT ITEM HERE</a:t>
            </a:r>
          </a:p>
        </p:txBody>
      </p:sp>
      <p:sp>
        <p:nvSpPr>
          <p:cNvPr id="23" name="Content Placeholder 5"/>
          <p:cNvSpPr>
            <a:spLocks noGrp="1"/>
          </p:cNvSpPr>
          <p:nvPr>
            <p:ph sz="quarter" idx="18" hasCustomPrompt="1"/>
          </p:nvPr>
        </p:nvSpPr>
        <p:spPr>
          <a:xfrm>
            <a:off x="3733317" y="3761205"/>
            <a:ext cx="6147813" cy="606612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INSERT ITEM HERE</a:t>
            </a:r>
          </a:p>
        </p:txBody>
      </p:sp>
      <p:sp>
        <p:nvSpPr>
          <p:cNvPr id="24" name="Content Placeholder 5"/>
          <p:cNvSpPr>
            <a:spLocks noGrp="1"/>
          </p:cNvSpPr>
          <p:nvPr>
            <p:ph sz="quarter" idx="19" hasCustomPrompt="1"/>
          </p:nvPr>
        </p:nvSpPr>
        <p:spPr>
          <a:xfrm>
            <a:off x="3733318" y="5465489"/>
            <a:ext cx="6147812" cy="606612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INSERT ITEM HERE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2562225" y="711200"/>
            <a:ext cx="657225" cy="606425"/>
          </a:xfrm>
        </p:spPr>
        <p:txBody>
          <a:bodyPr>
            <a:no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en-IE" dirty="0"/>
              <a:t>Insert Icon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2562225" y="2328441"/>
            <a:ext cx="657225" cy="606425"/>
          </a:xfrm>
        </p:spPr>
        <p:txBody>
          <a:bodyPr>
            <a:no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en-IE" dirty="0"/>
              <a:t>Insert Icon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2562225" y="3761205"/>
            <a:ext cx="657225" cy="606425"/>
          </a:xfrm>
        </p:spPr>
        <p:txBody>
          <a:bodyPr>
            <a:no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en-IE" dirty="0"/>
              <a:t>Insert Icon</a:t>
            </a: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2562225" y="5465676"/>
            <a:ext cx="657225" cy="606425"/>
          </a:xfrm>
        </p:spPr>
        <p:txBody>
          <a:bodyPr>
            <a:no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en-IE" dirty="0"/>
              <a:t>Insert Icon</a:t>
            </a:r>
          </a:p>
        </p:txBody>
      </p:sp>
    </p:spTree>
    <p:extLst>
      <p:ext uri="{BB962C8B-B14F-4D97-AF65-F5344CB8AC3E}">
        <p14:creationId xmlns:p14="http://schemas.microsoft.com/office/powerpoint/2010/main" val="1665187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8720" y="549276"/>
            <a:ext cx="10693400" cy="962025"/>
          </a:xfrm>
        </p:spPr>
        <p:txBody>
          <a:bodyPr/>
          <a:lstStyle>
            <a:lvl1pPr algn="ctr">
              <a:defRPr sz="4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6D71C-ACD7-49D2-9689-F9C4024FAC38}" type="slidenum">
              <a:rPr lang="en-IE" smtClean="0"/>
              <a:pPr/>
              <a:t>‹N›</a:t>
            </a:fld>
            <a:endParaRPr lang="en-IE" dirty="0"/>
          </a:p>
        </p:txBody>
      </p:sp>
      <p:sp>
        <p:nvSpPr>
          <p:cNvPr id="4" name="Bent Arrow 3"/>
          <p:cNvSpPr/>
          <p:nvPr userDrawn="1"/>
        </p:nvSpPr>
        <p:spPr>
          <a:xfrm flipV="1">
            <a:off x="6281510" y="1522910"/>
            <a:ext cx="1127539" cy="3373940"/>
          </a:xfrm>
          <a:prstGeom prst="bentArrow">
            <a:avLst>
              <a:gd name="adj1" fmla="val 18536"/>
              <a:gd name="adj2" fmla="val 18435"/>
              <a:gd name="adj3" fmla="val 25000"/>
              <a:gd name="adj4" fmla="val 16992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5" name="Bent Arrow 4"/>
          <p:cNvSpPr/>
          <p:nvPr userDrawn="1"/>
        </p:nvSpPr>
        <p:spPr>
          <a:xfrm flipV="1">
            <a:off x="6052803" y="1522910"/>
            <a:ext cx="1127539" cy="4606427"/>
          </a:xfrm>
          <a:prstGeom prst="bentArrow">
            <a:avLst>
              <a:gd name="adj1" fmla="val 18536"/>
              <a:gd name="adj2" fmla="val 18435"/>
              <a:gd name="adj3" fmla="val 25000"/>
              <a:gd name="adj4" fmla="val 1699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6" name="Bent Arrow 5"/>
          <p:cNvSpPr/>
          <p:nvPr userDrawn="1"/>
        </p:nvSpPr>
        <p:spPr>
          <a:xfrm flipH="1" flipV="1">
            <a:off x="4905553" y="1522910"/>
            <a:ext cx="1127539" cy="4606427"/>
          </a:xfrm>
          <a:prstGeom prst="bentArrow">
            <a:avLst>
              <a:gd name="adj1" fmla="val 18536"/>
              <a:gd name="adj2" fmla="val 18435"/>
              <a:gd name="adj3" fmla="val 25000"/>
              <a:gd name="adj4" fmla="val 16992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7" name="Bent Arrow 6"/>
          <p:cNvSpPr/>
          <p:nvPr userDrawn="1"/>
        </p:nvSpPr>
        <p:spPr>
          <a:xfrm flipH="1" flipV="1">
            <a:off x="4675107" y="1522909"/>
            <a:ext cx="1127539" cy="3373941"/>
          </a:xfrm>
          <a:prstGeom prst="bentArrow">
            <a:avLst>
              <a:gd name="adj1" fmla="val 18536"/>
              <a:gd name="adj2" fmla="val 18435"/>
              <a:gd name="adj3" fmla="val 25000"/>
              <a:gd name="adj4" fmla="val 16992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591175" y="0"/>
            <a:ext cx="235126" cy="549276"/>
          </a:xfrm>
          <a:prstGeom prst="rect">
            <a:avLst/>
          </a:prstGeom>
          <a:solidFill>
            <a:srgbClr val="BF5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ectangle 8"/>
          <p:cNvSpPr/>
          <p:nvPr userDrawn="1"/>
        </p:nvSpPr>
        <p:spPr>
          <a:xfrm>
            <a:off x="5821620" y="0"/>
            <a:ext cx="235126" cy="549276"/>
          </a:xfrm>
          <a:prstGeom prst="rect">
            <a:avLst/>
          </a:prstGeom>
          <a:solidFill>
            <a:srgbClr val="D68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ectangle 9"/>
          <p:cNvSpPr/>
          <p:nvPr userDrawn="1"/>
        </p:nvSpPr>
        <p:spPr>
          <a:xfrm>
            <a:off x="6046384" y="0"/>
            <a:ext cx="235126" cy="549276"/>
          </a:xfrm>
          <a:prstGeom prst="rect">
            <a:avLst/>
          </a:prstGeom>
          <a:solidFill>
            <a:srgbClr val="F7A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Rectangle 10"/>
          <p:cNvSpPr/>
          <p:nvPr userDrawn="1"/>
        </p:nvSpPr>
        <p:spPr>
          <a:xfrm>
            <a:off x="6275967" y="0"/>
            <a:ext cx="235126" cy="549276"/>
          </a:xfrm>
          <a:prstGeom prst="rect">
            <a:avLst/>
          </a:prstGeom>
          <a:solidFill>
            <a:srgbClr val="FAC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 hasCustomPrompt="1"/>
          </p:nvPr>
        </p:nvSpPr>
        <p:spPr>
          <a:xfrm>
            <a:off x="7486650" y="4515850"/>
            <a:ext cx="2609850" cy="361950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Insert item</a:t>
            </a:r>
            <a:endParaRPr lang="en-IE" dirty="0"/>
          </a:p>
        </p:txBody>
      </p:sp>
      <p:sp>
        <p:nvSpPr>
          <p:cNvPr id="14" name="Content Placeholder 12"/>
          <p:cNvSpPr>
            <a:spLocks noGrp="1"/>
          </p:cNvSpPr>
          <p:nvPr>
            <p:ph sz="quarter" idx="12" hasCustomPrompt="1"/>
          </p:nvPr>
        </p:nvSpPr>
        <p:spPr>
          <a:xfrm>
            <a:off x="7239000" y="5738812"/>
            <a:ext cx="2609850" cy="361950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Insert item</a:t>
            </a:r>
            <a:endParaRPr lang="en-IE" dirty="0"/>
          </a:p>
        </p:txBody>
      </p:sp>
      <p:sp>
        <p:nvSpPr>
          <p:cNvPr id="15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3004802" y="4515850"/>
            <a:ext cx="1555082" cy="361950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Insert item</a:t>
            </a:r>
            <a:endParaRPr lang="en-IE" dirty="0"/>
          </a:p>
        </p:txBody>
      </p:sp>
      <p:sp>
        <p:nvSpPr>
          <p:cNvPr id="16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3291813" y="5720762"/>
            <a:ext cx="1555082" cy="361950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Insert item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94486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5845" y="294527"/>
            <a:ext cx="10693400" cy="962025"/>
          </a:xfrm>
        </p:spPr>
        <p:txBody>
          <a:bodyPr/>
          <a:lstStyle>
            <a:lvl1pPr>
              <a:defRPr sz="400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6D71C-ACD7-49D2-9689-F9C4024FAC38}" type="slidenum">
              <a:rPr lang="en-IE" smtClean="0"/>
              <a:pPr/>
              <a:t>‹N›</a:t>
            </a:fld>
            <a:endParaRPr lang="en-IE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520257" y="2436813"/>
            <a:ext cx="3158762" cy="2847975"/>
          </a:xfrm>
          <a:solidFill>
            <a:srgbClr val="BF560F"/>
          </a:solidFill>
        </p:spPr>
        <p:txBody>
          <a:bodyPr lIns="216000" tIns="252000" rIns="216000" anchor="t" anchorCtr="1"/>
          <a:lstStyle>
            <a:lvl3pPr marL="0">
              <a:spcBef>
                <a:spcPts val="0"/>
              </a:spcBef>
              <a:defRPr b="1">
                <a:solidFill>
                  <a:schemeClr val="bg1"/>
                </a:solidFill>
              </a:defRPr>
            </a:lvl3pPr>
          </a:lstStyle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4485743" y="2436813"/>
            <a:ext cx="3158762" cy="2847975"/>
          </a:xfrm>
          <a:solidFill>
            <a:srgbClr val="D68008"/>
          </a:solidFill>
        </p:spPr>
        <p:txBody>
          <a:bodyPr lIns="216000" tIns="252000" rIns="216000" anchor="t" anchorCtr="1"/>
          <a:lstStyle>
            <a:lvl3pPr marL="0">
              <a:spcBef>
                <a:spcPts val="0"/>
              </a:spcBef>
              <a:defRPr b="1">
                <a:solidFill>
                  <a:schemeClr val="bg1"/>
                </a:solidFill>
              </a:defRPr>
            </a:lvl3pPr>
          </a:lstStyle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8484265" y="2436813"/>
            <a:ext cx="3158762" cy="2847975"/>
          </a:xfrm>
          <a:solidFill>
            <a:srgbClr val="F7A431"/>
          </a:solidFill>
        </p:spPr>
        <p:txBody>
          <a:bodyPr lIns="216000" tIns="252000" rIns="216000" anchor="t" anchorCtr="1"/>
          <a:lstStyle>
            <a:lvl3pPr marL="0">
              <a:spcBef>
                <a:spcPts val="0"/>
              </a:spcBef>
              <a:defRPr b="1"/>
            </a:lvl3pPr>
          </a:lstStyle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22359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792139" y="1591733"/>
            <a:ext cx="8627768" cy="35780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D71C-ACD7-49D2-9689-F9C4024FAC38}" type="slidenum">
              <a:rPr lang="en-IE" smtClean="0"/>
              <a:t>‹N›</a:t>
            </a:fld>
            <a:endParaRPr lang="en-IE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15938" y="6303962"/>
            <a:ext cx="26072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3270011" y="1974076"/>
            <a:ext cx="831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600" dirty="0">
                <a:solidFill>
                  <a:schemeClr val="bg1"/>
                </a:solidFill>
              </a:rPr>
              <a:t>“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411110" y="2458894"/>
            <a:ext cx="5688013" cy="1946275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r>
              <a:rPr lang="en-GB" sz="2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quote here Insert quote here</a:t>
            </a:r>
          </a:p>
          <a:p>
            <a:r>
              <a:rPr lang="en-GB" sz="2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quote here</a:t>
            </a:r>
            <a:r>
              <a:rPr lang="en-IE" sz="2600" i="1" dirty="0"/>
              <a:t> </a:t>
            </a:r>
            <a:r>
              <a:rPr lang="en-GB" sz="2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quote here</a:t>
            </a:r>
            <a:endParaRPr lang="en-IE" sz="2600" i="1" dirty="0"/>
          </a:p>
          <a:p>
            <a:r>
              <a:rPr lang="en-GB" sz="2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quote here</a:t>
            </a:r>
            <a:r>
              <a:rPr lang="en-IE" sz="2600" i="1" dirty="0"/>
              <a:t> </a:t>
            </a:r>
            <a:r>
              <a:rPr lang="en-GB" sz="2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quote here</a:t>
            </a:r>
            <a:endParaRPr lang="en-IE" sz="26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5526757"/>
            <a:ext cx="2754073" cy="781967"/>
          </a:xfrm>
        </p:spPr>
        <p:txBody>
          <a:bodyPr/>
          <a:lstStyle>
            <a:lvl1pPr marL="0" indent="0">
              <a:buNone/>
              <a:defRPr/>
            </a:lvl1pPr>
            <a:lvl5pPr marL="1828800" indent="0">
              <a:buNone/>
              <a:defRPr/>
            </a:lvl5pPr>
          </a:lstStyle>
          <a:p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Name of the person cited</a:t>
            </a:r>
          </a:p>
          <a:p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His title</a:t>
            </a:r>
          </a:p>
        </p:txBody>
      </p:sp>
    </p:spTree>
    <p:extLst>
      <p:ext uri="{BB962C8B-B14F-4D97-AF65-F5344CB8AC3E}">
        <p14:creationId xmlns:p14="http://schemas.microsoft.com/office/powerpoint/2010/main" val="2599307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arguments and main argu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6D71C-ACD7-49D2-9689-F9C4024FAC38}" type="slidenum">
              <a:rPr lang="en-IE" smtClean="0"/>
              <a:t>‹N›</a:t>
            </a:fld>
            <a:endParaRPr lang="en-IE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15938" y="549275"/>
            <a:ext cx="7020982" cy="5759450"/>
          </a:xfrm>
          <a:prstGeom prst="rect">
            <a:avLst/>
          </a:prstGeom>
          <a:solidFill>
            <a:srgbClr val="034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69087" y="3035710"/>
            <a:ext cx="649493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054799" y="5559976"/>
            <a:ext cx="649493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1065143" y="1833800"/>
            <a:ext cx="649493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1058406" y="4299470"/>
            <a:ext cx="649493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977515" y="1464901"/>
            <a:ext cx="3454929" cy="33186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IE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Subargument</a:t>
            </a:r>
            <a:endParaRPr lang="en-US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960540" y="5197957"/>
            <a:ext cx="3454929" cy="33186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IE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Subargument</a:t>
            </a:r>
            <a:endParaRPr lang="en-US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959969" y="3925934"/>
            <a:ext cx="3454929" cy="33186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IE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Subargument</a:t>
            </a:r>
            <a:endParaRPr lang="en-US" dirty="0"/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970140" y="2666749"/>
            <a:ext cx="3454929" cy="33186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IE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Subargument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7762875" y="563073"/>
            <a:ext cx="3913188" cy="5759450"/>
          </a:xfrm>
        </p:spPr>
        <p:txBody>
          <a:bodyPr anchor="ctr" anchorCtr="0">
            <a:normAutofit/>
          </a:bodyPr>
          <a:lstStyle>
            <a:lvl1pPr>
              <a:defRPr sz="4000" b="1">
                <a:latin typeface="Century Gothic" panose="020B0502020202020204" pitchFamily="34" charset="0"/>
              </a:defRPr>
            </a:lvl1pPr>
          </a:lstStyle>
          <a:p>
            <a:r>
              <a:rPr lang="en-IE" dirty="0"/>
              <a:t>INSERT MAIN ARGUMENT HERE</a:t>
            </a:r>
          </a:p>
        </p:txBody>
      </p:sp>
    </p:spTree>
    <p:extLst>
      <p:ext uri="{BB962C8B-B14F-4D97-AF65-F5344CB8AC3E}">
        <p14:creationId xmlns:p14="http://schemas.microsoft.com/office/powerpoint/2010/main" val="2788688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6D71C-ACD7-49D2-9689-F9C4024FAC38}" type="slidenum">
              <a:rPr lang="en-IE" smtClean="0"/>
              <a:pPr/>
              <a:t>‹N›</a:t>
            </a:fld>
            <a:endParaRPr lang="en-IE" dirty="0"/>
          </a:p>
        </p:txBody>
      </p:sp>
      <p:sp>
        <p:nvSpPr>
          <p:cNvPr id="33" name="Content Placeholder 24"/>
          <p:cNvSpPr>
            <a:spLocks noGrp="1"/>
          </p:cNvSpPr>
          <p:nvPr>
            <p:ph sz="quarter" idx="23" hasCustomPrompt="1"/>
          </p:nvPr>
        </p:nvSpPr>
        <p:spPr>
          <a:xfrm>
            <a:off x="4369594" y="1787525"/>
            <a:ext cx="3475037" cy="2060575"/>
          </a:xfrm>
          <a:solidFill>
            <a:srgbClr val="8F6885"/>
          </a:solidFill>
        </p:spPr>
        <p:txBody>
          <a:bodyPr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0">
              <a:defRPr b="1">
                <a:solidFill>
                  <a:schemeClr val="bg1"/>
                </a:solidFill>
              </a:defRPr>
            </a:lvl3pPr>
            <a:lvl4pPr marL="360000">
              <a:defRPr b="1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34" name="Content Placeholder 24"/>
          <p:cNvSpPr>
            <a:spLocks noGrp="1"/>
          </p:cNvSpPr>
          <p:nvPr>
            <p:ph sz="quarter" idx="24" hasCustomPrompt="1"/>
          </p:nvPr>
        </p:nvSpPr>
        <p:spPr>
          <a:xfrm>
            <a:off x="538162" y="1787525"/>
            <a:ext cx="3475037" cy="2060575"/>
          </a:xfrm>
          <a:solidFill>
            <a:srgbClr val="8F6885"/>
          </a:solidFill>
        </p:spPr>
        <p:txBody>
          <a:bodyPr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0">
              <a:defRPr b="1">
                <a:solidFill>
                  <a:schemeClr val="bg1"/>
                </a:solidFill>
              </a:defRPr>
            </a:lvl3pPr>
            <a:lvl4pPr marL="360000">
              <a:defRPr b="1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35" name="Content Placeholder 24"/>
          <p:cNvSpPr>
            <a:spLocks noGrp="1"/>
          </p:cNvSpPr>
          <p:nvPr>
            <p:ph sz="quarter" idx="25" hasCustomPrompt="1"/>
          </p:nvPr>
        </p:nvSpPr>
        <p:spPr>
          <a:xfrm>
            <a:off x="8201026" y="1787525"/>
            <a:ext cx="3475037" cy="2060575"/>
          </a:xfrm>
          <a:solidFill>
            <a:srgbClr val="8F6885"/>
          </a:solidFill>
        </p:spPr>
        <p:txBody>
          <a:bodyPr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0">
              <a:defRPr b="1">
                <a:solidFill>
                  <a:schemeClr val="bg1"/>
                </a:solidFill>
              </a:defRPr>
            </a:lvl3pPr>
            <a:lvl4pPr marL="360000">
              <a:defRPr b="1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36" name="Content Placeholder 24"/>
          <p:cNvSpPr>
            <a:spLocks noGrp="1"/>
          </p:cNvSpPr>
          <p:nvPr>
            <p:ph sz="quarter" idx="26" hasCustomPrompt="1"/>
          </p:nvPr>
        </p:nvSpPr>
        <p:spPr>
          <a:xfrm>
            <a:off x="4369594" y="4229325"/>
            <a:ext cx="3475037" cy="2060575"/>
          </a:xfrm>
          <a:solidFill>
            <a:srgbClr val="8F6885"/>
          </a:solidFill>
        </p:spPr>
        <p:txBody>
          <a:bodyPr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0">
              <a:defRPr b="1">
                <a:solidFill>
                  <a:schemeClr val="bg1"/>
                </a:solidFill>
              </a:defRPr>
            </a:lvl3pPr>
            <a:lvl4pPr marL="360000">
              <a:defRPr b="1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37" name="Content Placeholder 24"/>
          <p:cNvSpPr>
            <a:spLocks noGrp="1"/>
          </p:cNvSpPr>
          <p:nvPr>
            <p:ph sz="quarter" idx="27" hasCustomPrompt="1"/>
          </p:nvPr>
        </p:nvSpPr>
        <p:spPr>
          <a:xfrm>
            <a:off x="538162" y="4229325"/>
            <a:ext cx="3475037" cy="2060575"/>
          </a:xfrm>
          <a:solidFill>
            <a:srgbClr val="8F6885"/>
          </a:solidFill>
        </p:spPr>
        <p:txBody>
          <a:bodyPr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0">
              <a:defRPr b="1">
                <a:solidFill>
                  <a:schemeClr val="bg1"/>
                </a:solidFill>
              </a:defRPr>
            </a:lvl3pPr>
            <a:lvl4pPr marL="360000">
              <a:defRPr b="1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38" name="Content Placeholder 24"/>
          <p:cNvSpPr>
            <a:spLocks noGrp="1"/>
          </p:cNvSpPr>
          <p:nvPr>
            <p:ph sz="quarter" idx="28" hasCustomPrompt="1"/>
          </p:nvPr>
        </p:nvSpPr>
        <p:spPr>
          <a:xfrm>
            <a:off x="8201026" y="4229325"/>
            <a:ext cx="3475037" cy="2060575"/>
          </a:xfrm>
          <a:solidFill>
            <a:srgbClr val="8F6885"/>
          </a:solidFill>
        </p:spPr>
        <p:txBody>
          <a:bodyPr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0">
              <a:defRPr b="1">
                <a:solidFill>
                  <a:schemeClr val="bg1"/>
                </a:solidFill>
              </a:defRPr>
            </a:lvl3pPr>
            <a:lvl4pPr marL="360000">
              <a:defRPr b="1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9565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425237" y="6189133"/>
            <a:ext cx="480817" cy="307245"/>
          </a:xfrm>
        </p:spPr>
        <p:txBody>
          <a:bodyPr/>
          <a:lstStyle/>
          <a:p>
            <a:fld id="{D4E6D71C-ACD7-49D2-9689-F9C4024FAC38}" type="slidenum">
              <a:rPr lang="en-IE" smtClean="0"/>
              <a:t>‹N›</a:t>
            </a:fld>
            <a:endParaRPr lang="en-IE" dirty="0"/>
          </a:p>
        </p:txBody>
      </p:sp>
      <p:sp>
        <p:nvSpPr>
          <p:cNvPr id="14" name="Rectangle 13" title="WHAT WE ARE"/>
          <p:cNvSpPr/>
          <p:nvPr userDrawn="1"/>
        </p:nvSpPr>
        <p:spPr>
          <a:xfrm>
            <a:off x="515938" y="1438275"/>
            <a:ext cx="11160125" cy="4066651"/>
          </a:xfrm>
          <a:prstGeom prst="rect">
            <a:avLst/>
          </a:prstGeom>
          <a:solidFill>
            <a:srgbClr val="034F84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786467" y="4960363"/>
            <a:ext cx="862315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9"/>
          <p:cNvSpPr>
            <a:spLocks noGrp="1"/>
          </p:cNvSpPr>
          <p:nvPr>
            <p:ph type="title" hasCustomPrompt="1"/>
          </p:nvPr>
        </p:nvSpPr>
        <p:spPr>
          <a:xfrm>
            <a:off x="1655723" y="2096730"/>
            <a:ext cx="8753895" cy="739608"/>
          </a:xfrm>
        </p:spPr>
        <p:txBody>
          <a:bodyPr/>
          <a:lstStyle>
            <a:lvl1pPr algn="l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sz="6000" dirty="0"/>
              <a:t>CHAPTER’S NAME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672168" y="3022049"/>
            <a:ext cx="8737450" cy="193536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 OF THE CHAPTER</a:t>
            </a:r>
          </a:p>
        </p:txBody>
      </p:sp>
    </p:spTree>
    <p:extLst>
      <p:ext uri="{BB962C8B-B14F-4D97-AF65-F5344CB8AC3E}">
        <p14:creationId xmlns:p14="http://schemas.microsoft.com/office/powerpoint/2010/main" val="13293221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orient="horz" pos="3861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6D71C-ACD7-49D2-9689-F9C4024FAC38}" type="slidenum">
              <a:rPr lang="en-IE" smtClean="0"/>
              <a:pPr/>
              <a:t>‹N›</a:t>
            </a:fld>
            <a:endParaRPr lang="en-IE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3584561"/>
            <a:ext cx="2231411" cy="4052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 4"/>
          <p:cNvSpPr/>
          <p:nvPr userDrawn="1"/>
        </p:nvSpPr>
        <p:spPr>
          <a:xfrm>
            <a:off x="2231412" y="3584561"/>
            <a:ext cx="1836039" cy="405238"/>
          </a:xfrm>
          <a:prstGeom prst="rect">
            <a:avLst/>
          </a:prstGeom>
          <a:solidFill>
            <a:srgbClr val="C05F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/>
          <p:cNvSpPr/>
          <p:nvPr userDrawn="1"/>
        </p:nvSpPr>
        <p:spPr>
          <a:xfrm>
            <a:off x="4065620" y="3584561"/>
            <a:ext cx="1872358" cy="405238"/>
          </a:xfrm>
          <a:prstGeom prst="rect">
            <a:avLst/>
          </a:prstGeom>
          <a:solidFill>
            <a:srgbClr val="D46D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/>
          <p:cNvSpPr/>
          <p:nvPr userDrawn="1"/>
        </p:nvSpPr>
        <p:spPr>
          <a:xfrm>
            <a:off x="5937979" y="3584561"/>
            <a:ext cx="1836039" cy="405238"/>
          </a:xfrm>
          <a:prstGeom prst="rect">
            <a:avLst/>
          </a:prstGeom>
          <a:solidFill>
            <a:srgbClr val="E77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/>
          <p:cNvSpPr/>
          <p:nvPr userDrawn="1"/>
        </p:nvSpPr>
        <p:spPr>
          <a:xfrm>
            <a:off x="7772186" y="3584561"/>
            <a:ext cx="1872358" cy="405238"/>
          </a:xfrm>
          <a:prstGeom prst="rect">
            <a:avLst/>
          </a:prstGeom>
          <a:solidFill>
            <a:srgbClr val="F18E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Pentagon 8"/>
          <p:cNvSpPr/>
          <p:nvPr userDrawn="1"/>
        </p:nvSpPr>
        <p:spPr>
          <a:xfrm>
            <a:off x="9644544" y="3584561"/>
            <a:ext cx="2019096" cy="405238"/>
          </a:xfrm>
          <a:prstGeom prst="homePlate">
            <a:avLst/>
          </a:prstGeom>
          <a:solidFill>
            <a:srgbClr val="F7A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 hasCustomPrompt="1"/>
          </p:nvPr>
        </p:nvSpPr>
        <p:spPr>
          <a:xfrm>
            <a:off x="515938" y="3584575"/>
            <a:ext cx="1716087" cy="404813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3"/>
            <a:r>
              <a:rPr lang="en-US" dirty="0"/>
              <a:t>Insert date</a:t>
            </a:r>
          </a:p>
        </p:txBody>
      </p:sp>
      <p:sp>
        <p:nvSpPr>
          <p:cNvPr id="14" name="Content Placeholder 12"/>
          <p:cNvSpPr>
            <a:spLocks noGrp="1"/>
          </p:cNvSpPr>
          <p:nvPr>
            <p:ph sz="quarter" idx="12" hasCustomPrompt="1"/>
          </p:nvPr>
        </p:nvSpPr>
        <p:spPr>
          <a:xfrm>
            <a:off x="2348919" y="3584575"/>
            <a:ext cx="1716087" cy="404813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3"/>
            <a:r>
              <a:rPr lang="en-US" dirty="0"/>
              <a:t>Insert date</a:t>
            </a:r>
          </a:p>
        </p:txBody>
      </p:sp>
      <p:sp>
        <p:nvSpPr>
          <p:cNvPr id="15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4216510" y="3584575"/>
            <a:ext cx="1716087" cy="404813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3"/>
            <a:r>
              <a:rPr lang="en-US" dirty="0"/>
              <a:t>Insert date</a:t>
            </a:r>
          </a:p>
        </p:txBody>
      </p:sp>
      <p:sp>
        <p:nvSpPr>
          <p:cNvPr id="16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6057931" y="3584575"/>
            <a:ext cx="1716087" cy="404813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3"/>
            <a:r>
              <a:rPr lang="en-US" dirty="0"/>
              <a:t>Insert date</a:t>
            </a:r>
          </a:p>
        </p:txBody>
      </p:sp>
      <p:sp>
        <p:nvSpPr>
          <p:cNvPr id="17" name="Content Placeholder 12"/>
          <p:cNvSpPr>
            <a:spLocks noGrp="1"/>
          </p:cNvSpPr>
          <p:nvPr>
            <p:ph sz="quarter" idx="15" hasCustomPrompt="1"/>
          </p:nvPr>
        </p:nvSpPr>
        <p:spPr>
          <a:xfrm>
            <a:off x="7928457" y="3584575"/>
            <a:ext cx="1716087" cy="404813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3"/>
            <a:r>
              <a:rPr lang="en-US" dirty="0"/>
              <a:t>Insert date</a:t>
            </a:r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6" hasCustomPrompt="1"/>
          </p:nvPr>
        </p:nvSpPr>
        <p:spPr>
          <a:xfrm>
            <a:off x="9644544" y="3584575"/>
            <a:ext cx="1716087" cy="404813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3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4038851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6D71C-ACD7-49D2-9689-F9C4024FAC38}" type="slidenum">
              <a:rPr lang="en-IE" smtClean="0"/>
              <a:pPr/>
              <a:t>‹N›</a:t>
            </a:fld>
            <a:endParaRPr lang="en-IE" dirty="0"/>
          </a:p>
        </p:txBody>
      </p:sp>
      <p:sp>
        <p:nvSpPr>
          <p:cNvPr id="4" name="Chord 3"/>
          <p:cNvSpPr/>
          <p:nvPr userDrawn="1"/>
        </p:nvSpPr>
        <p:spPr>
          <a:xfrm rot="16200000">
            <a:off x="3933603" y="1431826"/>
            <a:ext cx="4324796" cy="4203702"/>
          </a:xfrm>
          <a:prstGeom prst="chord">
            <a:avLst>
              <a:gd name="adj1" fmla="val 5404928"/>
              <a:gd name="adj2" fmla="val 162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Chevron 5"/>
          <p:cNvSpPr/>
          <p:nvPr userDrawn="1"/>
        </p:nvSpPr>
        <p:spPr>
          <a:xfrm rot="5400000" flipV="1">
            <a:off x="8064502" y="3620801"/>
            <a:ext cx="228600" cy="365296"/>
          </a:xfrm>
          <a:prstGeom prst="chevron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 userDrawn="1"/>
        </p:nvSpPr>
        <p:spPr>
          <a:xfrm flipH="1">
            <a:off x="5981699" y="5513426"/>
            <a:ext cx="228600" cy="365296"/>
          </a:xfrm>
          <a:prstGeom prst="chevron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9" name="Chord 8"/>
          <p:cNvSpPr/>
          <p:nvPr userDrawn="1"/>
        </p:nvSpPr>
        <p:spPr>
          <a:xfrm rot="5400000" flipV="1">
            <a:off x="3933602" y="1324493"/>
            <a:ext cx="4324796" cy="4203702"/>
          </a:xfrm>
          <a:prstGeom prst="chord">
            <a:avLst>
              <a:gd name="adj1" fmla="val 5404928"/>
              <a:gd name="adj2" fmla="val 162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Chevron 4"/>
          <p:cNvSpPr/>
          <p:nvPr userDrawn="1"/>
        </p:nvSpPr>
        <p:spPr>
          <a:xfrm rot="16200000">
            <a:off x="3898898" y="2992310"/>
            <a:ext cx="228600" cy="365296"/>
          </a:xfrm>
          <a:prstGeom prst="chevron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 userDrawn="1"/>
        </p:nvSpPr>
        <p:spPr>
          <a:xfrm>
            <a:off x="5981699" y="1096701"/>
            <a:ext cx="228600" cy="365296"/>
          </a:xfrm>
          <a:prstGeom prst="chevron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886325" y="1790700"/>
            <a:ext cx="2486025" cy="14192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2"/>
          </p:nvPr>
        </p:nvSpPr>
        <p:spPr>
          <a:xfrm>
            <a:off x="4886325" y="3765498"/>
            <a:ext cx="2486025" cy="14192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6090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without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6D71C-ACD7-49D2-9689-F9C4024FAC38}" type="slidenum">
              <a:rPr lang="en-IE" smtClean="0"/>
              <a:pPr/>
              <a:t>‹N›</a:t>
            </a:fld>
            <a:endParaRPr lang="en-IE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03721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6D71C-ACD7-49D2-9689-F9C4024FAC38}" type="slidenum">
              <a:rPr lang="en-IE" smtClean="0"/>
              <a:t>‹N›</a:t>
            </a:fld>
            <a:endParaRPr lang="en-IE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25981" y="664973"/>
            <a:ext cx="4812769" cy="14785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IE" sz="6000" b="1" dirty="0"/>
              <a:t>THANK YOU</a:t>
            </a:r>
            <a:r>
              <a:rPr lang="en-IE" sz="2800" b="1" dirty="0"/>
              <a:t/>
            </a:r>
            <a:br>
              <a:rPr lang="en-IE" sz="2800" b="1" dirty="0"/>
            </a:br>
            <a:r>
              <a:rPr lang="en-IE" sz="3200" b="1" dirty="0"/>
              <a:t>FOR YOUR ATTENTION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2152650"/>
            <a:ext cx="12192000" cy="415607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15938" y="4853425"/>
            <a:ext cx="806806" cy="806806"/>
            <a:chOff x="515938" y="4680169"/>
            <a:chExt cx="806806" cy="806806"/>
          </a:xfrm>
        </p:grpSpPr>
        <p:sp>
          <p:nvSpPr>
            <p:cNvPr id="12" name="Oval 11"/>
            <p:cNvSpPr/>
            <p:nvPr/>
          </p:nvSpPr>
          <p:spPr>
            <a:xfrm>
              <a:off x="515938" y="4680169"/>
              <a:ext cx="806806" cy="8068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982" y="4757489"/>
              <a:ext cx="589534" cy="649247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6096000" y="4847193"/>
            <a:ext cx="809646" cy="809646"/>
            <a:chOff x="6096000" y="4586862"/>
            <a:chExt cx="809646" cy="809646"/>
          </a:xfrm>
        </p:grpSpPr>
        <p:sp>
          <p:nvSpPr>
            <p:cNvPr id="15" name="Oval 14"/>
            <p:cNvSpPr/>
            <p:nvPr/>
          </p:nvSpPr>
          <p:spPr>
            <a:xfrm>
              <a:off x="6096000" y="4586862"/>
              <a:ext cx="809646" cy="8096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14233" y="4697483"/>
              <a:ext cx="367500" cy="588402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6093160" y="2783341"/>
            <a:ext cx="809646" cy="809646"/>
            <a:chOff x="6093160" y="3148587"/>
            <a:chExt cx="809646" cy="809646"/>
          </a:xfrm>
        </p:grpSpPr>
        <p:sp>
          <p:nvSpPr>
            <p:cNvPr id="18" name="Oval 17"/>
            <p:cNvSpPr/>
            <p:nvPr/>
          </p:nvSpPr>
          <p:spPr>
            <a:xfrm>
              <a:off x="6093160" y="3148587"/>
              <a:ext cx="809646" cy="8096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5204" y="3343173"/>
              <a:ext cx="625956" cy="418686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515938" y="2783341"/>
            <a:ext cx="806806" cy="806806"/>
            <a:chOff x="515938" y="3148587"/>
            <a:chExt cx="806806" cy="806806"/>
          </a:xfrm>
        </p:grpSpPr>
        <p:sp>
          <p:nvSpPr>
            <p:cNvPr id="21" name="Oval 20"/>
            <p:cNvSpPr/>
            <p:nvPr/>
          </p:nvSpPr>
          <p:spPr>
            <a:xfrm>
              <a:off x="515938" y="3148587"/>
              <a:ext cx="806806" cy="8068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393" y="3384057"/>
              <a:ext cx="632684" cy="377802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91" y="486411"/>
            <a:ext cx="2395136" cy="2363254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1400175" y="2978150"/>
            <a:ext cx="3325813" cy="419100"/>
          </a:xfrm>
        </p:spPr>
        <p:txBody>
          <a:bodyPr/>
          <a:lstStyle/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24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1400175" y="5042465"/>
            <a:ext cx="3325813" cy="419100"/>
          </a:xfrm>
        </p:spPr>
        <p:txBody>
          <a:bodyPr/>
          <a:lstStyle/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25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6999864" y="5042465"/>
            <a:ext cx="3325813" cy="419100"/>
          </a:xfrm>
        </p:spPr>
        <p:txBody>
          <a:bodyPr/>
          <a:lstStyle/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26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6999864" y="2998162"/>
            <a:ext cx="3325813" cy="419100"/>
          </a:xfrm>
        </p:spPr>
        <p:txBody>
          <a:bodyPr/>
          <a:lstStyle/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10615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with logo and page n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6D71C-ACD7-49D2-9689-F9C4024FAC38}" type="slidenum">
              <a:rPr lang="en-IE" smtClean="0"/>
              <a:pPr/>
              <a:t>‹N›</a:t>
            </a:fld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14337" y="456139"/>
            <a:ext cx="11160125" cy="708025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055077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6D71C-ACD7-49D2-9689-F9C4024FAC38}" type="slidenum">
              <a:rPr lang="en-IE" smtClean="0"/>
              <a:t>‹N›</a:t>
            </a:fld>
            <a:endParaRPr lang="en-IE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12186148" cy="6857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36" name="Title 36"/>
          <p:cNvSpPr>
            <a:spLocks noGrp="1"/>
          </p:cNvSpPr>
          <p:nvPr>
            <p:ph type="title" hasCustomPrompt="1"/>
          </p:nvPr>
        </p:nvSpPr>
        <p:spPr>
          <a:xfrm>
            <a:off x="406320" y="297663"/>
            <a:ext cx="10874986" cy="946280"/>
          </a:xfrm>
        </p:spPr>
        <p:txBody>
          <a:bodyPr/>
          <a:lstStyle>
            <a:lvl1pPr>
              <a:defRPr sz="40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INSERT TITLE HERE FOR KEY SLIDE</a:t>
            </a:r>
            <a:endParaRPr lang="en-IE" dirty="0"/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985873" y="2695575"/>
            <a:ext cx="5439365" cy="343376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solidFill>
                  <a:schemeClr val="bg1"/>
                </a:solidFill>
              </a:defRPr>
            </a:lvl1pPr>
          </a:lstStyle>
          <a:p>
            <a:pPr marL="285750" lvl="0" indent="-285750">
              <a:lnSpc>
                <a:spcPct val="150000"/>
              </a:lnSpc>
            </a:pP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Use bullet points here</a:t>
            </a:r>
          </a:p>
          <a:p>
            <a:pPr marL="285750" lvl="0" indent="-285750">
              <a:lnSpc>
                <a:spcPct val="150000"/>
              </a:lnSpc>
            </a:pP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Use bullet points here</a:t>
            </a:r>
          </a:p>
          <a:p>
            <a:pPr marL="285750" lvl="0" indent="-285750">
              <a:lnSpc>
                <a:spcPct val="150000"/>
              </a:lnSpc>
            </a:pP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Use bullet points here</a:t>
            </a:r>
          </a:p>
          <a:p>
            <a:pPr marL="285750" lvl="0" indent="-285750">
              <a:lnSpc>
                <a:spcPct val="150000"/>
              </a:lnSpc>
            </a:pP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Use bullet points here</a:t>
            </a:r>
          </a:p>
          <a:p>
            <a:pPr marL="285750" lvl="0" indent="-285750">
              <a:lnSpc>
                <a:spcPct val="150000"/>
              </a:lnSpc>
            </a:pP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Use bullet points here</a:t>
            </a:r>
          </a:p>
          <a:p>
            <a:pPr marL="285750" lvl="0" indent="-285750">
              <a:lnSpc>
                <a:spcPct val="150000"/>
              </a:lnSpc>
            </a:pP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Use bullet points here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573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ramide 3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6D71C-ACD7-49D2-9689-F9C4024FAC38}" type="slidenum">
              <a:rPr lang="en-IE" smtClean="0"/>
              <a:t>‹N›</a:t>
            </a:fld>
            <a:endParaRPr lang="en-IE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25" hasCustomPrompt="1"/>
          </p:nvPr>
        </p:nvSpPr>
        <p:spPr>
          <a:xfrm>
            <a:off x="3953278" y="549276"/>
            <a:ext cx="4285444" cy="1772920"/>
          </a:xfrm>
          <a:prstGeom prst="trapezoid">
            <a:avLst>
              <a:gd name="adj" fmla="val 24983"/>
            </a:avLst>
          </a:prstGeom>
          <a:solidFill>
            <a:srgbClr val="397099"/>
          </a:solidFill>
        </p:spPr>
        <p:txBody>
          <a:bodyPr lIns="432000" tIns="144000" rIns="432000" bIns="144000"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5"/>
          <p:cNvSpPr>
            <a:spLocks noGrp="1"/>
          </p:cNvSpPr>
          <p:nvPr>
            <p:ph sz="quarter" idx="24" hasCustomPrompt="1"/>
          </p:nvPr>
        </p:nvSpPr>
        <p:spPr>
          <a:xfrm>
            <a:off x="3390900" y="2528888"/>
            <a:ext cx="5372100" cy="1728787"/>
          </a:xfrm>
          <a:prstGeom prst="trapezoid">
            <a:avLst>
              <a:gd name="adj" fmla="val 26525"/>
            </a:avLst>
          </a:prstGeom>
          <a:solidFill>
            <a:srgbClr val="815576"/>
          </a:solidFill>
        </p:spPr>
        <p:txBody>
          <a:bodyPr lIns="432000" tIns="144000" rIns="432000" bIns="144000">
            <a:no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</a:defRPr>
            </a:lvl1pPr>
          </a:lstStyle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5"/>
          <p:cNvSpPr>
            <a:spLocks noGrp="1"/>
          </p:cNvSpPr>
          <p:nvPr>
            <p:ph sz="quarter" idx="26" hasCustomPrompt="1"/>
          </p:nvPr>
        </p:nvSpPr>
        <p:spPr>
          <a:xfrm>
            <a:off x="2846867" y="4508500"/>
            <a:ext cx="6524625" cy="1800225"/>
          </a:xfrm>
          <a:prstGeom prst="trapezoid">
            <a:avLst>
              <a:gd name="adj" fmla="val 25409"/>
            </a:avLst>
          </a:prstGeom>
          <a:solidFill>
            <a:srgbClr val="F08339"/>
          </a:solidFill>
        </p:spPr>
        <p:txBody>
          <a:bodyPr wrap="square" lIns="432000" tIns="144000" rIns="432000" bIns="216000"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151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rgu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320" y="291352"/>
            <a:ext cx="10693400" cy="962025"/>
          </a:xfrm>
        </p:spPr>
        <p:txBody>
          <a:bodyPr/>
          <a:lstStyle>
            <a:lvl1pPr>
              <a:defRPr sz="400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INSERT TITLE HERE</a:t>
            </a:r>
            <a:endParaRPr lang="en-I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6D71C-ACD7-49D2-9689-F9C4024FAC38}" type="slidenum">
              <a:rPr lang="en-IE" smtClean="0"/>
              <a:pPr/>
              <a:t>‹N›</a:t>
            </a:fld>
            <a:endParaRPr lang="en-IE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22" hasCustomPrompt="1"/>
          </p:nvPr>
        </p:nvSpPr>
        <p:spPr>
          <a:xfrm>
            <a:off x="1504950" y="1497880"/>
            <a:ext cx="10171112" cy="805070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5"/>
          <p:cNvSpPr>
            <a:spLocks noGrp="1"/>
          </p:cNvSpPr>
          <p:nvPr>
            <p:ph sz="quarter" idx="23" hasCustomPrompt="1"/>
          </p:nvPr>
        </p:nvSpPr>
        <p:spPr>
          <a:xfrm>
            <a:off x="3113909" y="4157591"/>
            <a:ext cx="8562153" cy="805070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5"/>
          <p:cNvSpPr>
            <a:spLocks noGrp="1"/>
          </p:cNvSpPr>
          <p:nvPr>
            <p:ph sz="quarter" idx="24" hasCustomPrompt="1"/>
          </p:nvPr>
        </p:nvSpPr>
        <p:spPr>
          <a:xfrm>
            <a:off x="2289921" y="2813213"/>
            <a:ext cx="9386141" cy="805070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5"/>
          <p:cNvSpPr>
            <a:spLocks noGrp="1"/>
          </p:cNvSpPr>
          <p:nvPr>
            <p:ph sz="quarter" idx="25" hasCustomPrompt="1"/>
          </p:nvPr>
        </p:nvSpPr>
        <p:spPr>
          <a:xfrm>
            <a:off x="3936824" y="5501969"/>
            <a:ext cx="7739240" cy="805070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31" hasCustomPrompt="1"/>
          </p:nvPr>
        </p:nvSpPr>
        <p:spPr>
          <a:xfrm>
            <a:off x="1252538" y="2718283"/>
            <a:ext cx="900000" cy="900000"/>
          </a:xfrm>
          <a:prstGeom prst="ellipse">
            <a:avLst/>
          </a:prstGeom>
          <a:solidFill>
            <a:srgbClr val="397099"/>
          </a:solidFill>
        </p:spPr>
        <p:txBody>
          <a:bodyPr lIns="0" tIns="0" rIns="0" bIns="0" anchor="ctr" anchorCtr="1">
            <a:noAutofit/>
          </a:bodyPr>
          <a:lstStyle>
            <a:lvl1pPr marL="0" algn="ctr">
              <a:spcBef>
                <a:spcPts val="0"/>
              </a:spcBef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2183224" y="4062661"/>
            <a:ext cx="900000" cy="900000"/>
          </a:xfrm>
          <a:prstGeom prst="ellipse">
            <a:avLst/>
          </a:prstGeom>
          <a:solidFill>
            <a:srgbClr val="397099"/>
          </a:solidFill>
        </p:spPr>
        <p:txBody>
          <a:bodyPr lIns="0" tIns="0" rIns="0" bIns="0" anchor="ctr" anchorCtr="1">
            <a:noAutofit/>
          </a:bodyPr>
          <a:lstStyle>
            <a:lvl1pPr marL="0" algn="ctr">
              <a:spcBef>
                <a:spcPts val="0"/>
              </a:spcBef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33" hasCustomPrompt="1"/>
          </p:nvPr>
        </p:nvSpPr>
        <p:spPr>
          <a:xfrm>
            <a:off x="2914538" y="5422523"/>
            <a:ext cx="900000" cy="900000"/>
          </a:xfrm>
          <a:prstGeom prst="ellipse">
            <a:avLst/>
          </a:prstGeom>
          <a:solidFill>
            <a:srgbClr val="397099"/>
          </a:solidFill>
        </p:spPr>
        <p:txBody>
          <a:bodyPr lIns="0" tIns="0" rIns="0" bIns="0" anchor="ctr" anchorCtr="1">
            <a:noAutofit/>
          </a:bodyPr>
          <a:lstStyle>
            <a:lvl1pPr marL="0" algn="ctr">
              <a:spcBef>
                <a:spcPts val="0"/>
              </a:spcBef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465138" y="1373905"/>
            <a:ext cx="900000" cy="900000"/>
          </a:xfrm>
          <a:prstGeom prst="ellipse">
            <a:avLst/>
          </a:prstGeom>
          <a:solidFill>
            <a:srgbClr val="397099"/>
          </a:solidFill>
        </p:spPr>
        <p:txBody>
          <a:bodyPr lIns="0" tIns="0" rIns="0" bIns="0" anchor="ctr" anchorCtr="1">
            <a:noAutofit/>
          </a:bodyPr>
          <a:lstStyle>
            <a:lvl1pPr marL="0" algn="ctr">
              <a:spcBef>
                <a:spcPts val="0"/>
              </a:spcBef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44274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5370" y="287518"/>
            <a:ext cx="10693400" cy="962025"/>
          </a:xfrm>
        </p:spPr>
        <p:txBody>
          <a:bodyPr/>
          <a:lstStyle>
            <a:lvl1pPr>
              <a:defRPr sz="400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6D71C-ACD7-49D2-9689-F9C4024FAC38}" type="slidenum">
              <a:rPr lang="en-IE" smtClean="0"/>
              <a:pPr/>
              <a:t>‹N›</a:t>
            </a:fld>
            <a:endParaRPr lang="en-IE" dirty="0"/>
          </a:p>
        </p:txBody>
      </p:sp>
      <p:sp>
        <p:nvSpPr>
          <p:cNvPr id="28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515936" y="1727983"/>
            <a:ext cx="4412870" cy="939525"/>
          </a:xfrm>
          <a:custGeom>
            <a:avLst/>
            <a:gdLst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0 w 2809455"/>
              <a:gd name="connsiteY5" fmla="*/ 0 h 1439862"/>
              <a:gd name="connsiteX0" fmla="*/ 353064 w 3162519"/>
              <a:gd name="connsiteY0" fmla="*/ 0 h 1439862"/>
              <a:gd name="connsiteX1" fmla="*/ 2937886 w 3162519"/>
              <a:gd name="connsiteY1" fmla="*/ 0 h 1439862"/>
              <a:gd name="connsiteX2" fmla="*/ 3162519 w 3162519"/>
              <a:gd name="connsiteY2" fmla="*/ 719931 h 1439862"/>
              <a:gd name="connsiteX3" fmla="*/ 2937886 w 3162519"/>
              <a:gd name="connsiteY3" fmla="*/ 1439862 h 1439862"/>
              <a:gd name="connsiteX4" fmla="*/ 353064 w 3162519"/>
              <a:gd name="connsiteY4" fmla="*/ 1439862 h 1439862"/>
              <a:gd name="connsiteX5" fmla="*/ 1 w 3162519"/>
              <a:gd name="connsiteY5" fmla="*/ 734578 h 1439862"/>
              <a:gd name="connsiteX6" fmla="*/ 353064 w 3162519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167637 w 2809455"/>
              <a:gd name="connsiteY5" fmla="*/ 63297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142237 w 2809455"/>
              <a:gd name="connsiteY5" fmla="*/ 96317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193037 w 2809455"/>
              <a:gd name="connsiteY5" fmla="*/ 72187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383537 w 2809455"/>
              <a:gd name="connsiteY5" fmla="*/ 65837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395490 w 2809455"/>
              <a:gd name="connsiteY5" fmla="*/ 67630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395490 w 2809455"/>
              <a:gd name="connsiteY5" fmla="*/ 67630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395490 w 2809455"/>
              <a:gd name="connsiteY5" fmla="*/ 67630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252055 w 2809455"/>
              <a:gd name="connsiteY5" fmla="*/ 700213 h 1439862"/>
              <a:gd name="connsiteX6" fmla="*/ 0 w 2809455"/>
              <a:gd name="connsiteY6" fmla="*/ 0 h 1439862"/>
              <a:gd name="connsiteX0" fmla="*/ 115740 w 2925195"/>
              <a:gd name="connsiteY0" fmla="*/ 0 h 1439862"/>
              <a:gd name="connsiteX1" fmla="*/ 2700562 w 2925195"/>
              <a:gd name="connsiteY1" fmla="*/ 0 h 1439862"/>
              <a:gd name="connsiteX2" fmla="*/ 2925195 w 2925195"/>
              <a:gd name="connsiteY2" fmla="*/ 719931 h 1439862"/>
              <a:gd name="connsiteX3" fmla="*/ 2700562 w 2925195"/>
              <a:gd name="connsiteY3" fmla="*/ 1439862 h 1439862"/>
              <a:gd name="connsiteX4" fmla="*/ 115740 w 2925195"/>
              <a:gd name="connsiteY4" fmla="*/ 1439862 h 1439862"/>
              <a:gd name="connsiteX5" fmla="*/ 367795 w 2925195"/>
              <a:gd name="connsiteY5" fmla="*/ 700213 h 1439862"/>
              <a:gd name="connsiteX6" fmla="*/ 115740 w 2925195"/>
              <a:gd name="connsiteY6" fmla="*/ 0 h 1439862"/>
              <a:gd name="connsiteX0" fmla="*/ 115740 w 2925195"/>
              <a:gd name="connsiteY0" fmla="*/ 0 h 1439862"/>
              <a:gd name="connsiteX1" fmla="*/ 2700562 w 2925195"/>
              <a:gd name="connsiteY1" fmla="*/ 0 h 1439862"/>
              <a:gd name="connsiteX2" fmla="*/ 2925195 w 2925195"/>
              <a:gd name="connsiteY2" fmla="*/ 719931 h 1439862"/>
              <a:gd name="connsiteX3" fmla="*/ 2700562 w 2925195"/>
              <a:gd name="connsiteY3" fmla="*/ 1439862 h 1439862"/>
              <a:gd name="connsiteX4" fmla="*/ 115740 w 2925195"/>
              <a:gd name="connsiteY4" fmla="*/ 1439862 h 1439862"/>
              <a:gd name="connsiteX5" fmla="*/ 367795 w 2925195"/>
              <a:gd name="connsiteY5" fmla="*/ 700213 h 1439862"/>
              <a:gd name="connsiteX6" fmla="*/ 115740 w 2925195"/>
              <a:gd name="connsiteY6" fmla="*/ 0 h 1439862"/>
              <a:gd name="connsiteX0" fmla="*/ 131742 w 2941197"/>
              <a:gd name="connsiteY0" fmla="*/ 0 h 1439862"/>
              <a:gd name="connsiteX1" fmla="*/ 2716564 w 2941197"/>
              <a:gd name="connsiteY1" fmla="*/ 0 h 1439862"/>
              <a:gd name="connsiteX2" fmla="*/ 2941197 w 2941197"/>
              <a:gd name="connsiteY2" fmla="*/ 719931 h 1439862"/>
              <a:gd name="connsiteX3" fmla="*/ 2716564 w 2941197"/>
              <a:gd name="connsiteY3" fmla="*/ 1439862 h 1439862"/>
              <a:gd name="connsiteX4" fmla="*/ 131742 w 2941197"/>
              <a:gd name="connsiteY4" fmla="*/ 1439862 h 1439862"/>
              <a:gd name="connsiteX5" fmla="*/ 383797 w 2941197"/>
              <a:gd name="connsiteY5" fmla="*/ 700213 h 1439862"/>
              <a:gd name="connsiteX6" fmla="*/ 131742 w 2941197"/>
              <a:gd name="connsiteY6" fmla="*/ 0 h 1439862"/>
              <a:gd name="connsiteX0" fmla="*/ 131742 w 2941197"/>
              <a:gd name="connsiteY0" fmla="*/ 0 h 1439862"/>
              <a:gd name="connsiteX1" fmla="*/ 2716564 w 2941197"/>
              <a:gd name="connsiteY1" fmla="*/ 0 h 1439862"/>
              <a:gd name="connsiteX2" fmla="*/ 2941197 w 2941197"/>
              <a:gd name="connsiteY2" fmla="*/ 719931 h 1439862"/>
              <a:gd name="connsiteX3" fmla="*/ 2716564 w 2941197"/>
              <a:gd name="connsiteY3" fmla="*/ 1439862 h 1439862"/>
              <a:gd name="connsiteX4" fmla="*/ 131742 w 2941197"/>
              <a:gd name="connsiteY4" fmla="*/ 1439862 h 1439862"/>
              <a:gd name="connsiteX5" fmla="*/ 383797 w 2941197"/>
              <a:gd name="connsiteY5" fmla="*/ 700213 h 1439862"/>
              <a:gd name="connsiteX6" fmla="*/ 131742 w 2941197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252055 w 2809455"/>
              <a:gd name="connsiteY5" fmla="*/ 700213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658391 w 2809455"/>
              <a:gd name="connsiteY1" fmla="*/ 7699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252055 w 2809455"/>
              <a:gd name="connsiteY5" fmla="*/ 700213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658391 w 2809455"/>
              <a:gd name="connsiteY1" fmla="*/ 7699 h 1439862"/>
              <a:gd name="connsiteX2" fmla="*/ 2809455 w 2809455"/>
              <a:gd name="connsiteY2" fmla="*/ 719931 h 1439862"/>
              <a:gd name="connsiteX3" fmla="*/ 2655191 w 2809455"/>
              <a:gd name="connsiteY3" fmla="*/ 1439862 h 1439862"/>
              <a:gd name="connsiteX4" fmla="*/ 0 w 2809455"/>
              <a:gd name="connsiteY4" fmla="*/ 1439862 h 1439862"/>
              <a:gd name="connsiteX5" fmla="*/ 252055 w 2809455"/>
              <a:gd name="connsiteY5" fmla="*/ 700213 h 1439862"/>
              <a:gd name="connsiteX6" fmla="*/ 0 w 2809455"/>
              <a:gd name="connsiteY6" fmla="*/ 0 h 1439862"/>
              <a:gd name="connsiteX0" fmla="*/ 332098 w 3141553"/>
              <a:gd name="connsiteY0" fmla="*/ 0 h 1439862"/>
              <a:gd name="connsiteX1" fmla="*/ 2990489 w 3141553"/>
              <a:gd name="connsiteY1" fmla="*/ 7699 h 1439862"/>
              <a:gd name="connsiteX2" fmla="*/ 3141553 w 3141553"/>
              <a:gd name="connsiteY2" fmla="*/ 719931 h 1439862"/>
              <a:gd name="connsiteX3" fmla="*/ 2987289 w 3141553"/>
              <a:gd name="connsiteY3" fmla="*/ 1439862 h 1439862"/>
              <a:gd name="connsiteX4" fmla="*/ 332098 w 3141553"/>
              <a:gd name="connsiteY4" fmla="*/ 1439862 h 1439862"/>
              <a:gd name="connsiteX5" fmla="*/ 332098 w 3141553"/>
              <a:gd name="connsiteY5" fmla="*/ 0 h 1439862"/>
              <a:gd name="connsiteX0" fmla="*/ 355040 w 3164495"/>
              <a:gd name="connsiteY0" fmla="*/ 2 h 1439864"/>
              <a:gd name="connsiteX1" fmla="*/ 3013431 w 3164495"/>
              <a:gd name="connsiteY1" fmla="*/ 7701 h 1439864"/>
              <a:gd name="connsiteX2" fmla="*/ 3164495 w 3164495"/>
              <a:gd name="connsiteY2" fmla="*/ 719933 h 1439864"/>
              <a:gd name="connsiteX3" fmla="*/ 3010231 w 3164495"/>
              <a:gd name="connsiteY3" fmla="*/ 1439864 h 1439864"/>
              <a:gd name="connsiteX4" fmla="*/ 355040 w 3164495"/>
              <a:gd name="connsiteY4" fmla="*/ 1439864 h 1439864"/>
              <a:gd name="connsiteX5" fmla="*/ 355040 w 3164495"/>
              <a:gd name="connsiteY5" fmla="*/ 2 h 1439864"/>
              <a:gd name="connsiteX0" fmla="*/ 222507 w 3031962"/>
              <a:gd name="connsiteY0" fmla="*/ 2 h 1439864"/>
              <a:gd name="connsiteX1" fmla="*/ 2880898 w 3031962"/>
              <a:gd name="connsiteY1" fmla="*/ 7701 h 1439864"/>
              <a:gd name="connsiteX2" fmla="*/ 3031962 w 3031962"/>
              <a:gd name="connsiteY2" fmla="*/ 719933 h 1439864"/>
              <a:gd name="connsiteX3" fmla="*/ 2877698 w 3031962"/>
              <a:gd name="connsiteY3" fmla="*/ 1439864 h 1439864"/>
              <a:gd name="connsiteX4" fmla="*/ 222507 w 3031962"/>
              <a:gd name="connsiteY4" fmla="*/ 1439864 h 1439864"/>
              <a:gd name="connsiteX5" fmla="*/ 222507 w 3031962"/>
              <a:gd name="connsiteY5" fmla="*/ 2 h 1439864"/>
              <a:gd name="connsiteX0" fmla="*/ 0 w 2809455"/>
              <a:gd name="connsiteY0" fmla="*/ 0 h 1439862"/>
              <a:gd name="connsiteX1" fmla="*/ 2658391 w 2809455"/>
              <a:gd name="connsiteY1" fmla="*/ 7699 h 1439862"/>
              <a:gd name="connsiteX2" fmla="*/ 2809455 w 2809455"/>
              <a:gd name="connsiteY2" fmla="*/ 719931 h 1439862"/>
              <a:gd name="connsiteX3" fmla="*/ 2655191 w 2809455"/>
              <a:gd name="connsiteY3" fmla="*/ 1439862 h 1439862"/>
              <a:gd name="connsiteX4" fmla="*/ 0 w 2809455"/>
              <a:gd name="connsiteY4" fmla="*/ 1439862 h 1439862"/>
              <a:gd name="connsiteX5" fmla="*/ 0 w 2809455"/>
              <a:gd name="connsiteY5" fmla="*/ 0 h 143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9455" h="1439862">
                <a:moveTo>
                  <a:pt x="0" y="0"/>
                </a:moveTo>
                <a:lnTo>
                  <a:pt x="2658391" y="7699"/>
                </a:lnTo>
                <a:lnTo>
                  <a:pt x="2809455" y="719931"/>
                </a:lnTo>
                <a:lnTo>
                  <a:pt x="2655191" y="1439862"/>
                </a:lnTo>
                <a:lnTo>
                  <a:pt x="0" y="1439862"/>
                </a:lnTo>
                <a:cubicBezTo>
                  <a:pt x="5278" y="884196"/>
                  <a:pt x="5315" y="576027"/>
                  <a:pt x="0" y="0"/>
                </a:cubicBezTo>
                <a:close/>
              </a:path>
            </a:pathLst>
          </a:custGeom>
          <a:solidFill>
            <a:srgbClr val="23618E"/>
          </a:solidFill>
        </p:spPr>
        <p:txBody>
          <a:bodyPr lIns="360000" rIns="360000" anchor="ctr" anchorCtr="1">
            <a:noAutofit/>
          </a:bodyPr>
          <a:lstStyle>
            <a:lvl1pPr algn="ctr"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ITEM</a:t>
            </a:r>
          </a:p>
        </p:txBody>
      </p:sp>
      <p:sp>
        <p:nvSpPr>
          <p:cNvPr id="29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843081" y="1722442"/>
            <a:ext cx="6832982" cy="950608"/>
          </a:xfrm>
          <a:custGeom>
            <a:avLst/>
            <a:gdLst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0 w 2809455"/>
              <a:gd name="connsiteY5" fmla="*/ 0 h 1439862"/>
              <a:gd name="connsiteX0" fmla="*/ 353064 w 3162519"/>
              <a:gd name="connsiteY0" fmla="*/ 0 h 1439862"/>
              <a:gd name="connsiteX1" fmla="*/ 2937886 w 3162519"/>
              <a:gd name="connsiteY1" fmla="*/ 0 h 1439862"/>
              <a:gd name="connsiteX2" fmla="*/ 3162519 w 3162519"/>
              <a:gd name="connsiteY2" fmla="*/ 719931 h 1439862"/>
              <a:gd name="connsiteX3" fmla="*/ 2937886 w 3162519"/>
              <a:gd name="connsiteY3" fmla="*/ 1439862 h 1439862"/>
              <a:gd name="connsiteX4" fmla="*/ 353064 w 3162519"/>
              <a:gd name="connsiteY4" fmla="*/ 1439862 h 1439862"/>
              <a:gd name="connsiteX5" fmla="*/ 1 w 3162519"/>
              <a:gd name="connsiteY5" fmla="*/ 734578 h 1439862"/>
              <a:gd name="connsiteX6" fmla="*/ 353064 w 3162519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167637 w 2809455"/>
              <a:gd name="connsiteY5" fmla="*/ 63297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142237 w 2809455"/>
              <a:gd name="connsiteY5" fmla="*/ 96317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193037 w 2809455"/>
              <a:gd name="connsiteY5" fmla="*/ 72187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383537 w 2809455"/>
              <a:gd name="connsiteY5" fmla="*/ 65837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395490 w 2809455"/>
              <a:gd name="connsiteY5" fmla="*/ 67630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395490 w 2809455"/>
              <a:gd name="connsiteY5" fmla="*/ 67630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395490 w 2809455"/>
              <a:gd name="connsiteY5" fmla="*/ 67630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252055 w 2809455"/>
              <a:gd name="connsiteY5" fmla="*/ 700213 h 1439862"/>
              <a:gd name="connsiteX6" fmla="*/ 0 w 2809455"/>
              <a:gd name="connsiteY6" fmla="*/ 0 h 1439862"/>
              <a:gd name="connsiteX0" fmla="*/ 115740 w 2925195"/>
              <a:gd name="connsiteY0" fmla="*/ 0 h 1439862"/>
              <a:gd name="connsiteX1" fmla="*/ 2700562 w 2925195"/>
              <a:gd name="connsiteY1" fmla="*/ 0 h 1439862"/>
              <a:gd name="connsiteX2" fmla="*/ 2925195 w 2925195"/>
              <a:gd name="connsiteY2" fmla="*/ 719931 h 1439862"/>
              <a:gd name="connsiteX3" fmla="*/ 2700562 w 2925195"/>
              <a:gd name="connsiteY3" fmla="*/ 1439862 h 1439862"/>
              <a:gd name="connsiteX4" fmla="*/ 115740 w 2925195"/>
              <a:gd name="connsiteY4" fmla="*/ 1439862 h 1439862"/>
              <a:gd name="connsiteX5" fmla="*/ 367795 w 2925195"/>
              <a:gd name="connsiteY5" fmla="*/ 700213 h 1439862"/>
              <a:gd name="connsiteX6" fmla="*/ 115740 w 2925195"/>
              <a:gd name="connsiteY6" fmla="*/ 0 h 1439862"/>
              <a:gd name="connsiteX0" fmla="*/ 115740 w 2925195"/>
              <a:gd name="connsiteY0" fmla="*/ 0 h 1439862"/>
              <a:gd name="connsiteX1" fmla="*/ 2700562 w 2925195"/>
              <a:gd name="connsiteY1" fmla="*/ 0 h 1439862"/>
              <a:gd name="connsiteX2" fmla="*/ 2925195 w 2925195"/>
              <a:gd name="connsiteY2" fmla="*/ 719931 h 1439862"/>
              <a:gd name="connsiteX3" fmla="*/ 2700562 w 2925195"/>
              <a:gd name="connsiteY3" fmla="*/ 1439862 h 1439862"/>
              <a:gd name="connsiteX4" fmla="*/ 115740 w 2925195"/>
              <a:gd name="connsiteY4" fmla="*/ 1439862 h 1439862"/>
              <a:gd name="connsiteX5" fmla="*/ 367795 w 2925195"/>
              <a:gd name="connsiteY5" fmla="*/ 700213 h 1439862"/>
              <a:gd name="connsiteX6" fmla="*/ 115740 w 2925195"/>
              <a:gd name="connsiteY6" fmla="*/ 0 h 1439862"/>
              <a:gd name="connsiteX0" fmla="*/ 131742 w 2941197"/>
              <a:gd name="connsiteY0" fmla="*/ 0 h 1439862"/>
              <a:gd name="connsiteX1" fmla="*/ 2716564 w 2941197"/>
              <a:gd name="connsiteY1" fmla="*/ 0 h 1439862"/>
              <a:gd name="connsiteX2" fmla="*/ 2941197 w 2941197"/>
              <a:gd name="connsiteY2" fmla="*/ 719931 h 1439862"/>
              <a:gd name="connsiteX3" fmla="*/ 2716564 w 2941197"/>
              <a:gd name="connsiteY3" fmla="*/ 1439862 h 1439862"/>
              <a:gd name="connsiteX4" fmla="*/ 131742 w 2941197"/>
              <a:gd name="connsiteY4" fmla="*/ 1439862 h 1439862"/>
              <a:gd name="connsiteX5" fmla="*/ 383797 w 2941197"/>
              <a:gd name="connsiteY5" fmla="*/ 700213 h 1439862"/>
              <a:gd name="connsiteX6" fmla="*/ 131742 w 2941197"/>
              <a:gd name="connsiteY6" fmla="*/ 0 h 1439862"/>
              <a:gd name="connsiteX0" fmla="*/ 131742 w 2941197"/>
              <a:gd name="connsiteY0" fmla="*/ 0 h 1439862"/>
              <a:gd name="connsiteX1" fmla="*/ 2716564 w 2941197"/>
              <a:gd name="connsiteY1" fmla="*/ 0 h 1439862"/>
              <a:gd name="connsiteX2" fmla="*/ 2941197 w 2941197"/>
              <a:gd name="connsiteY2" fmla="*/ 719931 h 1439862"/>
              <a:gd name="connsiteX3" fmla="*/ 2716564 w 2941197"/>
              <a:gd name="connsiteY3" fmla="*/ 1439862 h 1439862"/>
              <a:gd name="connsiteX4" fmla="*/ 131742 w 2941197"/>
              <a:gd name="connsiteY4" fmla="*/ 1439862 h 1439862"/>
              <a:gd name="connsiteX5" fmla="*/ 383797 w 2941197"/>
              <a:gd name="connsiteY5" fmla="*/ 700213 h 1439862"/>
              <a:gd name="connsiteX6" fmla="*/ 131742 w 2941197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252055 w 2809455"/>
              <a:gd name="connsiteY5" fmla="*/ 700213 h 1439862"/>
              <a:gd name="connsiteX6" fmla="*/ 0 w 2809455"/>
              <a:gd name="connsiteY6" fmla="*/ 0 h 1439862"/>
              <a:gd name="connsiteX0" fmla="*/ 0 w 2809455"/>
              <a:gd name="connsiteY0" fmla="*/ 8492 h 1448354"/>
              <a:gd name="connsiteX1" fmla="*/ 2707866 w 2809455"/>
              <a:gd name="connsiteY1" fmla="*/ 0 h 1448354"/>
              <a:gd name="connsiteX2" fmla="*/ 2809455 w 2809455"/>
              <a:gd name="connsiteY2" fmla="*/ 728423 h 1448354"/>
              <a:gd name="connsiteX3" fmla="*/ 2584822 w 2809455"/>
              <a:gd name="connsiteY3" fmla="*/ 1448354 h 1448354"/>
              <a:gd name="connsiteX4" fmla="*/ 0 w 2809455"/>
              <a:gd name="connsiteY4" fmla="*/ 1448354 h 1448354"/>
              <a:gd name="connsiteX5" fmla="*/ 252055 w 2809455"/>
              <a:gd name="connsiteY5" fmla="*/ 708705 h 1448354"/>
              <a:gd name="connsiteX6" fmla="*/ 0 w 2809455"/>
              <a:gd name="connsiteY6" fmla="*/ 8492 h 1448354"/>
              <a:gd name="connsiteX0" fmla="*/ 0 w 2809455"/>
              <a:gd name="connsiteY0" fmla="*/ 8492 h 1456847"/>
              <a:gd name="connsiteX1" fmla="*/ 2707866 w 2809455"/>
              <a:gd name="connsiteY1" fmla="*/ 0 h 1456847"/>
              <a:gd name="connsiteX2" fmla="*/ 2809455 w 2809455"/>
              <a:gd name="connsiteY2" fmla="*/ 728423 h 1456847"/>
              <a:gd name="connsiteX3" fmla="*/ 2707865 w 2809455"/>
              <a:gd name="connsiteY3" fmla="*/ 1456847 h 1456847"/>
              <a:gd name="connsiteX4" fmla="*/ 0 w 2809455"/>
              <a:gd name="connsiteY4" fmla="*/ 1448354 h 1456847"/>
              <a:gd name="connsiteX5" fmla="*/ 252055 w 2809455"/>
              <a:gd name="connsiteY5" fmla="*/ 708705 h 1456847"/>
              <a:gd name="connsiteX6" fmla="*/ 0 w 2809455"/>
              <a:gd name="connsiteY6" fmla="*/ 8492 h 1456847"/>
              <a:gd name="connsiteX0" fmla="*/ 0 w 2809455"/>
              <a:gd name="connsiteY0" fmla="*/ 8492 h 1456847"/>
              <a:gd name="connsiteX1" fmla="*/ 2707866 w 2809455"/>
              <a:gd name="connsiteY1" fmla="*/ 0 h 1456847"/>
              <a:gd name="connsiteX2" fmla="*/ 2809455 w 2809455"/>
              <a:gd name="connsiteY2" fmla="*/ 728423 h 1456847"/>
              <a:gd name="connsiteX3" fmla="*/ 2707865 w 2809455"/>
              <a:gd name="connsiteY3" fmla="*/ 1456847 h 1456847"/>
              <a:gd name="connsiteX4" fmla="*/ 0 w 2809455"/>
              <a:gd name="connsiteY4" fmla="*/ 1448354 h 1456847"/>
              <a:gd name="connsiteX5" fmla="*/ 103948 w 2809455"/>
              <a:gd name="connsiteY5" fmla="*/ 708704 h 1456847"/>
              <a:gd name="connsiteX6" fmla="*/ 0 w 2809455"/>
              <a:gd name="connsiteY6" fmla="*/ 8492 h 1456847"/>
              <a:gd name="connsiteX0" fmla="*/ 0 w 2809455"/>
              <a:gd name="connsiteY0" fmla="*/ 8492 h 1456847"/>
              <a:gd name="connsiteX1" fmla="*/ 2707866 w 2809455"/>
              <a:gd name="connsiteY1" fmla="*/ 0 h 1456847"/>
              <a:gd name="connsiteX2" fmla="*/ 2809455 w 2809455"/>
              <a:gd name="connsiteY2" fmla="*/ 728423 h 1456847"/>
              <a:gd name="connsiteX3" fmla="*/ 2707865 w 2809455"/>
              <a:gd name="connsiteY3" fmla="*/ 1456847 h 1456847"/>
              <a:gd name="connsiteX4" fmla="*/ 0 w 2809455"/>
              <a:gd name="connsiteY4" fmla="*/ 1448354 h 1456847"/>
              <a:gd name="connsiteX5" fmla="*/ 103948 w 2809455"/>
              <a:gd name="connsiteY5" fmla="*/ 708704 h 1456847"/>
              <a:gd name="connsiteX6" fmla="*/ 0 w 2809455"/>
              <a:gd name="connsiteY6" fmla="*/ 8492 h 1456847"/>
              <a:gd name="connsiteX0" fmla="*/ 0 w 2809455"/>
              <a:gd name="connsiteY0" fmla="*/ 8492 h 1456847"/>
              <a:gd name="connsiteX1" fmla="*/ 2707866 w 2809455"/>
              <a:gd name="connsiteY1" fmla="*/ 0 h 1456847"/>
              <a:gd name="connsiteX2" fmla="*/ 2809455 w 2809455"/>
              <a:gd name="connsiteY2" fmla="*/ 728423 h 1456847"/>
              <a:gd name="connsiteX3" fmla="*/ 2707865 w 2809455"/>
              <a:gd name="connsiteY3" fmla="*/ 1456847 h 1456847"/>
              <a:gd name="connsiteX4" fmla="*/ 0 w 2809455"/>
              <a:gd name="connsiteY4" fmla="*/ 1448354 h 1456847"/>
              <a:gd name="connsiteX5" fmla="*/ 103948 w 2809455"/>
              <a:gd name="connsiteY5" fmla="*/ 708704 h 1456847"/>
              <a:gd name="connsiteX6" fmla="*/ 0 w 2809455"/>
              <a:gd name="connsiteY6" fmla="*/ 8492 h 1456847"/>
              <a:gd name="connsiteX0" fmla="*/ 0 w 2809455"/>
              <a:gd name="connsiteY0" fmla="*/ 8492 h 1456847"/>
              <a:gd name="connsiteX1" fmla="*/ 2707866 w 2809455"/>
              <a:gd name="connsiteY1" fmla="*/ 0 h 1456847"/>
              <a:gd name="connsiteX2" fmla="*/ 2809455 w 2809455"/>
              <a:gd name="connsiteY2" fmla="*/ 728423 h 1456847"/>
              <a:gd name="connsiteX3" fmla="*/ 2707865 w 2809455"/>
              <a:gd name="connsiteY3" fmla="*/ 1456847 h 1456847"/>
              <a:gd name="connsiteX4" fmla="*/ 0 w 2809455"/>
              <a:gd name="connsiteY4" fmla="*/ 1448354 h 1456847"/>
              <a:gd name="connsiteX5" fmla="*/ 103948 w 2809455"/>
              <a:gd name="connsiteY5" fmla="*/ 708704 h 1456847"/>
              <a:gd name="connsiteX6" fmla="*/ 0 w 2809455"/>
              <a:gd name="connsiteY6" fmla="*/ 8492 h 1456847"/>
              <a:gd name="connsiteX0" fmla="*/ 0 w 2809455"/>
              <a:gd name="connsiteY0" fmla="*/ 8492 h 1456847"/>
              <a:gd name="connsiteX1" fmla="*/ 2707866 w 2809455"/>
              <a:gd name="connsiteY1" fmla="*/ 0 h 1456847"/>
              <a:gd name="connsiteX2" fmla="*/ 2809455 w 2809455"/>
              <a:gd name="connsiteY2" fmla="*/ 728423 h 1456847"/>
              <a:gd name="connsiteX3" fmla="*/ 2707865 w 2809455"/>
              <a:gd name="connsiteY3" fmla="*/ 1456847 h 1456847"/>
              <a:gd name="connsiteX4" fmla="*/ 0 w 2809455"/>
              <a:gd name="connsiteY4" fmla="*/ 1448354 h 1456847"/>
              <a:gd name="connsiteX5" fmla="*/ 103948 w 2809455"/>
              <a:gd name="connsiteY5" fmla="*/ 708704 h 1456847"/>
              <a:gd name="connsiteX6" fmla="*/ 0 w 2809455"/>
              <a:gd name="connsiteY6" fmla="*/ 8492 h 1456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9455" h="1456847">
                <a:moveTo>
                  <a:pt x="0" y="8492"/>
                </a:moveTo>
                <a:lnTo>
                  <a:pt x="2707866" y="0"/>
                </a:lnTo>
                <a:lnTo>
                  <a:pt x="2809455" y="728423"/>
                </a:lnTo>
                <a:lnTo>
                  <a:pt x="2707865" y="1456847"/>
                </a:lnTo>
                <a:lnTo>
                  <a:pt x="0" y="1448354"/>
                </a:lnTo>
                <a:cubicBezTo>
                  <a:pt x="58726" y="1036955"/>
                  <a:pt x="49188" y="1080453"/>
                  <a:pt x="103948" y="708704"/>
                </a:cubicBezTo>
                <a:cubicBezTo>
                  <a:pt x="53994" y="416070"/>
                  <a:pt x="31610" y="241896"/>
                  <a:pt x="0" y="8492"/>
                </a:cubicBezTo>
                <a:close/>
              </a:path>
            </a:pathLst>
          </a:custGeom>
          <a:solidFill>
            <a:srgbClr val="D68008"/>
          </a:solidFill>
        </p:spPr>
        <p:txBody>
          <a:bodyPr lIns="360000" rIns="360000" anchor="ctr" anchorCtr="1">
            <a:noAutofit/>
          </a:bodyPr>
          <a:lstStyle>
            <a:lvl1pPr algn="ctr"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ITEM</a:t>
            </a:r>
          </a:p>
        </p:txBody>
      </p:sp>
      <p:sp>
        <p:nvSpPr>
          <p:cNvPr id="32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515936" y="2802515"/>
            <a:ext cx="4412870" cy="939525"/>
          </a:xfrm>
          <a:custGeom>
            <a:avLst/>
            <a:gdLst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0 w 2809455"/>
              <a:gd name="connsiteY5" fmla="*/ 0 h 1439862"/>
              <a:gd name="connsiteX0" fmla="*/ 353064 w 3162519"/>
              <a:gd name="connsiteY0" fmla="*/ 0 h 1439862"/>
              <a:gd name="connsiteX1" fmla="*/ 2937886 w 3162519"/>
              <a:gd name="connsiteY1" fmla="*/ 0 h 1439862"/>
              <a:gd name="connsiteX2" fmla="*/ 3162519 w 3162519"/>
              <a:gd name="connsiteY2" fmla="*/ 719931 h 1439862"/>
              <a:gd name="connsiteX3" fmla="*/ 2937886 w 3162519"/>
              <a:gd name="connsiteY3" fmla="*/ 1439862 h 1439862"/>
              <a:gd name="connsiteX4" fmla="*/ 353064 w 3162519"/>
              <a:gd name="connsiteY4" fmla="*/ 1439862 h 1439862"/>
              <a:gd name="connsiteX5" fmla="*/ 1 w 3162519"/>
              <a:gd name="connsiteY5" fmla="*/ 734578 h 1439862"/>
              <a:gd name="connsiteX6" fmla="*/ 353064 w 3162519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167637 w 2809455"/>
              <a:gd name="connsiteY5" fmla="*/ 63297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142237 w 2809455"/>
              <a:gd name="connsiteY5" fmla="*/ 96317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193037 w 2809455"/>
              <a:gd name="connsiteY5" fmla="*/ 72187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383537 w 2809455"/>
              <a:gd name="connsiteY5" fmla="*/ 65837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395490 w 2809455"/>
              <a:gd name="connsiteY5" fmla="*/ 67630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395490 w 2809455"/>
              <a:gd name="connsiteY5" fmla="*/ 67630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395490 w 2809455"/>
              <a:gd name="connsiteY5" fmla="*/ 67630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252055 w 2809455"/>
              <a:gd name="connsiteY5" fmla="*/ 700213 h 1439862"/>
              <a:gd name="connsiteX6" fmla="*/ 0 w 2809455"/>
              <a:gd name="connsiteY6" fmla="*/ 0 h 1439862"/>
              <a:gd name="connsiteX0" fmla="*/ 115740 w 2925195"/>
              <a:gd name="connsiteY0" fmla="*/ 0 h 1439862"/>
              <a:gd name="connsiteX1" fmla="*/ 2700562 w 2925195"/>
              <a:gd name="connsiteY1" fmla="*/ 0 h 1439862"/>
              <a:gd name="connsiteX2" fmla="*/ 2925195 w 2925195"/>
              <a:gd name="connsiteY2" fmla="*/ 719931 h 1439862"/>
              <a:gd name="connsiteX3" fmla="*/ 2700562 w 2925195"/>
              <a:gd name="connsiteY3" fmla="*/ 1439862 h 1439862"/>
              <a:gd name="connsiteX4" fmla="*/ 115740 w 2925195"/>
              <a:gd name="connsiteY4" fmla="*/ 1439862 h 1439862"/>
              <a:gd name="connsiteX5" fmla="*/ 367795 w 2925195"/>
              <a:gd name="connsiteY5" fmla="*/ 700213 h 1439862"/>
              <a:gd name="connsiteX6" fmla="*/ 115740 w 2925195"/>
              <a:gd name="connsiteY6" fmla="*/ 0 h 1439862"/>
              <a:gd name="connsiteX0" fmla="*/ 115740 w 2925195"/>
              <a:gd name="connsiteY0" fmla="*/ 0 h 1439862"/>
              <a:gd name="connsiteX1" fmla="*/ 2700562 w 2925195"/>
              <a:gd name="connsiteY1" fmla="*/ 0 h 1439862"/>
              <a:gd name="connsiteX2" fmla="*/ 2925195 w 2925195"/>
              <a:gd name="connsiteY2" fmla="*/ 719931 h 1439862"/>
              <a:gd name="connsiteX3" fmla="*/ 2700562 w 2925195"/>
              <a:gd name="connsiteY3" fmla="*/ 1439862 h 1439862"/>
              <a:gd name="connsiteX4" fmla="*/ 115740 w 2925195"/>
              <a:gd name="connsiteY4" fmla="*/ 1439862 h 1439862"/>
              <a:gd name="connsiteX5" fmla="*/ 367795 w 2925195"/>
              <a:gd name="connsiteY5" fmla="*/ 700213 h 1439862"/>
              <a:gd name="connsiteX6" fmla="*/ 115740 w 2925195"/>
              <a:gd name="connsiteY6" fmla="*/ 0 h 1439862"/>
              <a:gd name="connsiteX0" fmla="*/ 131742 w 2941197"/>
              <a:gd name="connsiteY0" fmla="*/ 0 h 1439862"/>
              <a:gd name="connsiteX1" fmla="*/ 2716564 w 2941197"/>
              <a:gd name="connsiteY1" fmla="*/ 0 h 1439862"/>
              <a:gd name="connsiteX2" fmla="*/ 2941197 w 2941197"/>
              <a:gd name="connsiteY2" fmla="*/ 719931 h 1439862"/>
              <a:gd name="connsiteX3" fmla="*/ 2716564 w 2941197"/>
              <a:gd name="connsiteY3" fmla="*/ 1439862 h 1439862"/>
              <a:gd name="connsiteX4" fmla="*/ 131742 w 2941197"/>
              <a:gd name="connsiteY4" fmla="*/ 1439862 h 1439862"/>
              <a:gd name="connsiteX5" fmla="*/ 383797 w 2941197"/>
              <a:gd name="connsiteY5" fmla="*/ 700213 h 1439862"/>
              <a:gd name="connsiteX6" fmla="*/ 131742 w 2941197"/>
              <a:gd name="connsiteY6" fmla="*/ 0 h 1439862"/>
              <a:gd name="connsiteX0" fmla="*/ 131742 w 2941197"/>
              <a:gd name="connsiteY0" fmla="*/ 0 h 1439862"/>
              <a:gd name="connsiteX1" fmla="*/ 2716564 w 2941197"/>
              <a:gd name="connsiteY1" fmla="*/ 0 h 1439862"/>
              <a:gd name="connsiteX2" fmla="*/ 2941197 w 2941197"/>
              <a:gd name="connsiteY2" fmla="*/ 719931 h 1439862"/>
              <a:gd name="connsiteX3" fmla="*/ 2716564 w 2941197"/>
              <a:gd name="connsiteY3" fmla="*/ 1439862 h 1439862"/>
              <a:gd name="connsiteX4" fmla="*/ 131742 w 2941197"/>
              <a:gd name="connsiteY4" fmla="*/ 1439862 h 1439862"/>
              <a:gd name="connsiteX5" fmla="*/ 383797 w 2941197"/>
              <a:gd name="connsiteY5" fmla="*/ 700213 h 1439862"/>
              <a:gd name="connsiteX6" fmla="*/ 131742 w 2941197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252055 w 2809455"/>
              <a:gd name="connsiteY5" fmla="*/ 700213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658391 w 2809455"/>
              <a:gd name="connsiteY1" fmla="*/ 7699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252055 w 2809455"/>
              <a:gd name="connsiteY5" fmla="*/ 700213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658391 w 2809455"/>
              <a:gd name="connsiteY1" fmla="*/ 7699 h 1439862"/>
              <a:gd name="connsiteX2" fmla="*/ 2809455 w 2809455"/>
              <a:gd name="connsiteY2" fmla="*/ 719931 h 1439862"/>
              <a:gd name="connsiteX3" fmla="*/ 2655191 w 2809455"/>
              <a:gd name="connsiteY3" fmla="*/ 1439862 h 1439862"/>
              <a:gd name="connsiteX4" fmla="*/ 0 w 2809455"/>
              <a:gd name="connsiteY4" fmla="*/ 1439862 h 1439862"/>
              <a:gd name="connsiteX5" fmla="*/ 252055 w 2809455"/>
              <a:gd name="connsiteY5" fmla="*/ 700213 h 1439862"/>
              <a:gd name="connsiteX6" fmla="*/ 0 w 2809455"/>
              <a:gd name="connsiteY6" fmla="*/ 0 h 1439862"/>
              <a:gd name="connsiteX0" fmla="*/ 332098 w 3141553"/>
              <a:gd name="connsiteY0" fmla="*/ 0 h 1439862"/>
              <a:gd name="connsiteX1" fmla="*/ 2990489 w 3141553"/>
              <a:gd name="connsiteY1" fmla="*/ 7699 h 1439862"/>
              <a:gd name="connsiteX2" fmla="*/ 3141553 w 3141553"/>
              <a:gd name="connsiteY2" fmla="*/ 719931 h 1439862"/>
              <a:gd name="connsiteX3" fmla="*/ 2987289 w 3141553"/>
              <a:gd name="connsiteY3" fmla="*/ 1439862 h 1439862"/>
              <a:gd name="connsiteX4" fmla="*/ 332098 w 3141553"/>
              <a:gd name="connsiteY4" fmla="*/ 1439862 h 1439862"/>
              <a:gd name="connsiteX5" fmla="*/ 332098 w 3141553"/>
              <a:gd name="connsiteY5" fmla="*/ 0 h 1439862"/>
              <a:gd name="connsiteX0" fmla="*/ 355040 w 3164495"/>
              <a:gd name="connsiteY0" fmla="*/ 2 h 1439864"/>
              <a:gd name="connsiteX1" fmla="*/ 3013431 w 3164495"/>
              <a:gd name="connsiteY1" fmla="*/ 7701 h 1439864"/>
              <a:gd name="connsiteX2" fmla="*/ 3164495 w 3164495"/>
              <a:gd name="connsiteY2" fmla="*/ 719933 h 1439864"/>
              <a:gd name="connsiteX3" fmla="*/ 3010231 w 3164495"/>
              <a:gd name="connsiteY3" fmla="*/ 1439864 h 1439864"/>
              <a:gd name="connsiteX4" fmla="*/ 355040 w 3164495"/>
              <a:gd name="connsiteY4" fmla="*/ 1439864 h 1439864"/>
              <a:gd name="connsiteX5" fmla="*/ 355040 w 3164495"/>
              <a:gd name="connsiteY5" fmla="*/ 2 h 1439864"/>
              <a:gd name="connsiteX0" fmla="*/ 222507 w 3031962"/>
              <a:gd name="connsiteY0" fmla="*/ 2 h 1439864"/>
              <a:gd name="connsiteX1" fmla="*/ 2880898 w 3031962"/>
              <a:gd name="connsiteY1" fmla="*/ 7701 h 1439864"/>
              <a:gd name="connsiteX2" fmla="*/ 3031962 w 3031962"/>
              <a:gd name="connsiteY2" fmla="*/ 719933 h 1439864"/>
              <a:gd name="connsiteX3" fmla="*/ 2877698 w 3031962"/>
              <a:gd name="connsiteY3" fmla="*/ 1439864 h 1439864"/>
              <a:gd name="connsiteX4" fmla="*/ 222507 w 3031962"/>
              <a:gd name="connsiteY4" fmla="*/ 1439864 h 1439864"/>
              <a:gd name="connsiteX5" fmla="*/ 222507 w 3031962"/>
              <a:gd name="connsiteY5" fmla="*/ 2 h 1439864"/>
              <a:gd name="connsiteX0" fmla="*/ 0 w 2809455"/>
              <a:gd name="connsiteY0" fmla="*/ 0 h 1439862"/>
              <a:gd name="connsiteX1" fmla="*/ 2658391 w 2809455"/>
              <a:gd name="connsiteY1" fmla="*/ 7699 h 1439862"/>
              <a:gd name="connsiteX2" fmla="*/ 2809455 w 2809455"/>
              <a:gd name="connsiteY2" fmla="*/ 719931 h 1439862"/>
              <a:gd name="connsiteX3" fmla="*/ 2655191 w 2809455"/>
              <a:gd name="connsiteY3" fmla="*/ 1439862 h 1439862"/>
              <a:gd name="connsiteX4" fmla="*/ 0 w 2809455"/>
              <a:gd name="connsiteY4" fmla="*/ 1439862 h 1439862"/>
              <a:gd name="connsiteX5" fmla="*/ 0 w 2809455"/>
              <a:gd name="connsiteY5" fmla="*/ 0 h 143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9455" h="1439862">
                <a:moveTo>
                  <a:pt x="0" y="0"/>
                </a:moveTo>
                <a:lnTo>
                  <a:pt x="2658391" y="7699"/>
                </a:lnTo>
                <a:lnTo>
                  <a:pt x="2809455" y="719931"/>
                </a:lnTo>
                <a:lnTo>
                  <a:pt x="2655191" y="1439862"/>
                </a:lnTo>
                <a:lnTo>
                  <a:pt x="0" y="1439862"/>
                </a:lnTo>
                <a:cubicBezTo>
                  <a:pt x="5278" y="884196"/>
                  <a:pt x="5315" y="576027"/>
                  <a:pt x="0" y="0"/>
                </a:cubicBezTo>
                <a:close/>
              </a:path>
            </a:pathLst>
          </a:custGeom>
          <a:solidFill>
            <a:srgbClr val="23618E"/>
          </a:solidFill>
        </p:spPr>
        <p:txBody>
          <a:bodyPr lIns="360000" rIns="360000" anchor="ctr" anchorCtr="1">
            <a:noAutofit/>
          </a:bodyPr>
          <a:lstStyle>
            <a:lvl1pPr algn="ctr"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ITEM</a:t>
            </a:r>
          </a:p>
        </p:txBody>
      </p:sp>
      <p:sp>
        <p:nvSpPr>
          <p:cNvPr id="33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4843081" y="2796974"/>
            <a:ext cx="6832982" cy="950608"/>
          </a:xfrm>
          <a:custGeom>
            <a:avLst/>
            <a:gdLst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0 w 2809455"/>
              <a:gd name="connsiteY5" fmla="*/ 0 h 1439862"/>
              <a:gd name="connsiteX0" fmla="*/ 353064 w 3162519"/>
              <a:gd name="connsiteY0" fmla="*/ 0 h 1439862"/>
              <a:gd name="connsiteX1" fmla="*/ 2937886 w 3162519"/>
              <a:gd name="connsiteY1" fmla="*/ 0 h 1439862"/>
              <a:gd name="connsiteX2" fmla="*/ 3162519 w 3162519"/>
              <a:gd name="connsiteY2" fmla="*/ 719931 h 1439862"/>
              <a:gd name="connsiteX3" fmla="*/ 2937886 w 3162519"/>
              <a:gd name="connsiteY3" fmla="*/ 1439862 h 1439862"/>
              <a:gd name="connsiteX4" fmla="*/ 353064 w 3162519"/>
              <a:gd name="connsiteY4" fmla="*/ 1439862 h 1439862"/>
              <a:gd name="connsiteX5" fmla="*/ 1 w 3162519"/>
              <a:gd name="connsiteY5" fmla="*/ 734578 h 1439862"/>
              <a:gd name="connsiteX6" fmla="*/ 353064 w 3162519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167637 w 2809455"/>
              <a:gd name="connsiteY5" fmla="*/ 63297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142237 w 2809455"/>
              <a:gd name="connsiteY5" fmla="*/ 96317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193037 w 2809455"/>
              <a:gd name="connsiteY5" fmla="*/ 72187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383537 w 2809455"/>
              <a:gd name="connsiteY5" fmla="*/ 65837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395490 w 2809455"/>
              <a:gd name="connsiteY5" fmla="*/ 67630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395490 w 2809455"/>
              <a:gd name="connsiteY5" fmla="*/ 67630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395490 w 2809455"/>
              <a:gd name="connsiteY5" fmla="*/ 67630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252055 w 2809455"/>
              <a:gd name="connsiteY5" fmla="*/ 700213 h 1439862"/>
              <a:gd name="connsiteX6" fmla="*/ 0 w 2809455"/>
              <a:gd name="connsiteY6" fmla="*/ 0 h 1439862"/>
              <a:gd name="connsiteX0" fmla="*/ 115740 w 2925195"/>
              <a:gd name="connsiteY0" fmla="*/ 0 h 1439862"/>
              <a:gd name="connsiteX1" fmla="*/ 2700562 w 2925195"/>
              <a:gd name="connsiteY1" fmla="*/ 0 h 1439862"/>
              <a:gd name="connsiteX2" fmla="*/ 2925195 w 2925195"/>
              <a:gd name="connsiteY2" fmla="*/ 719931 h 1439862"/>
              <a:gd name="connsiteX3" fmla="*/ 2700562 w 2925195"/>
              <a:gd name="connsiteY3" fmla="*/ 1439862 h 1439862"/>
              <a:gd name="connsiteX4" fmla="*/ 115740 w 2925195"/>
              <a:gd name="connsiteY4" fmla="*/ 1439862 h 1439862"/>
              <a:gd name="connsiteX5" fmla="*/ 367795 w 2925195"/>
              <a:gd name="connsiteY5" fmla="*/ 700213 h 1439862"/>
              <a:gd name="connsiteX6" fmla="*/ 115740 w 2925195"/>
              <a:gd name="connsiteY6" fmla="*/ 0 h 1439862"/>
              <a:gd name="connsiteX0" fmla="*/ 115740 w 2925195"/>
              <a:gd name="connsiteY0" fmla="*/ 0 h 1439862"/>
              <a:gd name="connsiteX1" fmla="*/ 2700562 w 2925195"/>
              <a:gd name="connsiteY1" fmla="*/ 0 h 1439862"/>
              <a:gd name="connsiteX2" fmla="*/ 2925195 w 2925195"/>
              <a:gd name="connsiteY2" fmla="*/ 719931 h 1439862"/>
              <a:gd name="connsiteX3" fmla="*/ 2700562 w 2925195"/>
              <a:gd name="connsiteY3" fmla="*/ 1439862 h 1439862"/>
              <a:gd name="connsiteX4" fmla="*/ 115740 w 2925195"/>
              <a:gd name="connsiteY4" fmla="*/ 1439862 h 1439862"/>
              <a:gd name="connsiteX5" fmla="*/ 367795 w 2925195"/>
              <a:gd name="connsiteY5" fmla="*/ 700213 h 1439862"/>
              <a:gd name="connsiteX6" fmla="*/ 115740 w 2925195"/>
              <a:gd name="connsiteY6" fmla="*/ 0 h 1439862"/>
              <a:gd name="connsiteX0" fmla="*/ 131742 w 2941197"/>
              <a:gd name="connsiteY0" fmla="*/ 0 h 1439862"/>
              <a:gd name="connsiteX1" fmla="*/ 2716564 w 2941197"/>
              <a:gd name="connsiteY1" fmla="*/ 0 h 1439862"/>
              <a:gd name="connsiteX2" fmla="*/ 2941197 w 2941197"/>
              <a:gd name="connsiteY2" fmla="*/ 719931 h 1439862"/>
              <a:gd name="connsiteX3" fmla="*/ 2716564 w 2941197"/>
              <a:gd name="connsiteY3" fmla="*/ 1439862 h 1439862"/>
              <a:gd name="connsiteX4" fmla="*/ 131742 w 2941197"/>
              <a:gd name="connsiteY4" fmla="*/ 1439862 h 1439862"/>
              <a:gd name="connsiteX5" fmla="*/ 383797 w 2941197"/>
              <a:gd name="connsiteY5" fmla="*/ 700213 h 1439862"/>
              <a:gd name="connsiteX6" fmla="*/ 131742 w 2941197"/>
              <a:gd name="connsiteY6" fmla="*/ 0 h 1439862"/>
              <a:gd name="connsiteX0" fmla="*/ 131742 w 2941197"/>
              <a:gd name="connsiteY0" fmla="*/ 0 h 1439862"/>
              <a:gd name="connsiteX1" fmla="*/ 2716564 w 2941197"/>
              <a:gd name="connsiteY1" fmla="*/ 0 h 1439862"/>
              <a:gd name="connsiteX2" fmla="*/ 2941197 w 2941197"/>
              <a:gd name="connsiteY2" fmla="*/ 719931 h 1439862"/>
              <a:gd name="connsiteX3" fmla="*/ 2716564 w 2941197"/>
              <a:gd name="connsiteY3" fmla="*/ 1439862 h 1439862"/>
              <a:gd name="connsiteX4" fmla="*/ 131742 w 2941197"/>
              <a:gd name="connsiteY4" fmla="*/ 1439862 h 1439862"/>
              <a:gd name="connsiteX5" fmla="*/ 383797 w 2941197"/>
              <a:gd name="connsiteY5" fmla="*/ 700213 h 1439862"/>
              <a:gd name="connsiteX6" fmla="*/ 131742 w 2941197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252055 w 2809455"/>
              <a:gd name="connsiteY5" fmla="*/ 700213 h 1439862"/>
              <a:gd name="connsiteX6" fmla="*/ 0 w 2809455"/>
              <a:gd name="connsiteY6" fmla="*/ 0 h 1439862"/>
              <a:gd name="connsiteX0" fmla="*/ 0 w 2809455"/>
              <a:gd name="connsiteY0" fmla="*/ 8492 h 1448354"/>
              <a:gd name="connsiteX1" fmla="*/ 2707866 w 2809455"/>
              <a:gd name="connsiteY1" fmla="*/ 0 h 1448354"/>
              <a:gd name="connsiteX2" fmla="*/ 2809455 w 2809455"/>
              <a:gd name="connsiteY2" fmla="*/ 728423 h 1448354"/>
              <a:gd name="connsiteX3" fmla="*/ 2584822 w 2809455"/>
              <a:gd name="connsiteY3" fmla="*/ 1448354 h 1448354"/>
              <a:gd name="connsiteX4" fmla="*/ 0 w 2809455"/>
              <a:gd name="connsiteY4" fmla="*/ 1448354 h 1448354"/>
              <a:gd name="connsiteX5" fmla="*/ 252055 w 2809455"/>
              <a:gd name="connsiteY5" fmla="*/ 708705 h 1448354"/>
              <a:gd name="connsiteX6" fmla="*/ 0 w 2809455"/>
              <a:gd name="connsiteY6" fmla="*/ 8492 h 1448354"/>
              <a:gd name="connsiteX0" fmla="*/ 0 w 2809455"/>
              <a:gd name="connsiteY0" fmla="*/ 8492 h 1456847"/>
              <a:gd name="connsiteX1" fmla="*/ 2707866 w 2809455"/>
              <a:gd name="connsiteY1" fmla="*/ 0 h 1456847"/>
              <a:gd name="connsiteX2" fmla="*/ 2809455 w 2809455"/>
              <a:gd name="connsiteY2" fmla="*/ 728423 h 1456847"/>
              <a:gd name="connsiteX3" fmla="*/ 2707865 w 2809455"/>
              <a:gd name="connsiteY3" fmla="*/ 1456847 h 1456847"/>
              <a:gd name="connsiteX4" fmla="*/ 0 w 2809455"/>
              <a:gd name="connsiteY4" fmla="*/ 1448354 h 1456847"/>
              <a:gd name="connsiteX5" fmla="*/ 252055 w 2809455"/>
              <a:gd name="connsiteY5" fmla="*/ 708705 h 1456847"/>
              <a:gd name="connsiteX6" fmla="*/ 0 w 2809455"/>
              <a:gd name="connsiteY6" fmla="*/ 8492 h 1456847"/>
              <a:gd name="connsiteX0" fmla="*/ 0 w 2809455"/>
              <a:gd name="connsiteY0" fmla="*/ 8492 h 1456847"/>
              <a:gd name="connsiteX1" fmla="*/ 2707866 w 2809455"/>
              <a:gd name="connsiteY1" fmla="*/ 0 h 1456847"/>
              <a:gd name="connsiteX2" fmla="*/ 2809455 w 2809455"/>
              <a:gd name="connsiteY2" fmla="*/ 728423 h 1456847"/>
              <a:gd name="connsiteX3" fmla="*/ 2707865 w 2809455"/>
              <a:gd name="connsiteY3" fmla="*/ 1456847 h 1456847"/>
              <a:gd name="connsiteX4" fmla="*/ 0 w 2809455"/>
              <a:gd name="connsiteY4" fmla="*/ 1448354 h 1456847"/>
              <a:gd name="connsiteX5" fmla="*/ 103948 w 2809455"/>
              <a:gd name="connsiteY5" fmla="*/ 708704 h 1456847"/>
              <a:gd name="connsiteX6" fmla="*/ 0 w 2809455"/>
              <a:gd name="connsiteY6" fmla="*/ 8492 h 1456847"/>
              <a:gd name="connsiteX0" fmla="*/ 0 w 2809455"/>
              <a:gd name="connsiteY0" fmla="*/ 8492 h 1456847"/>
              <a:gd name="connsiteX1" fmla="*/ 2707866 w 2809455"/>
              <a:gd name="connsiteY1" fmla="*/ 0 h 1456847"/>
              <a:gd name="connsiteX2" fmla="*/ 2809455 w 2809455"/>
              <a:gd name="connsiteY2" fmla="*/ 728423 h 1456847"/>
              <a:gd name="connsiteX3" fmla="*/ 2707865 w 2809455"/>
              <a:gd name="connsiteY3" fmla="*/ 1456847 h 1456847"/>
              <a:gd name="connsiteX4" fmla="*/ 0 w 2809455"/>
              <a:gd name="connsiteY4" fmla="*/ 1448354 h 1456847"/>
              <a:gd name="connsiteX5" fmla="*/ 103948 w 2809455"/>
              <a:gd name="connsiteY5" fmla="*/ 708704 h 1456847"/>
              <a:gd name="connsiteX6" fmla="*/ 0 w 2809455"/>
              <a:gd name="connsiteY6" fmla="*/ 8492 h 1456847"/>
              <a:gd name="connsiteX0" fmla="*/ 0 w 2809455"/>
              <a:gd name="connsiteY0" fmla="*/ 8492 h 1456847"/>
              <a:gd name="connsiteX1" fmla="*/ 2707866 w 2809455"/>
              <a:gd name="connsiteY1" fmla="*/ 0 h 1456847"/>
              <a:gd name="connsiteX2" fmla="*/ 2809455 w 2809455"/>
              <a:gd name="connsiteY2" fmla="*/ 728423 h 1456847"/>
              <a:gd name="connsiteX3" fmla="*/ 2707865 w 2809455"/>
              <a:gd name="connsiteY3" fmla="*/ 1456847 h 1456847"/>
              <a:gd name="connsiteX4" fmla="*/ 0 w 2809455"/>
              <a:gd name="connsiteY4" fmla="*/ 1448354 h 1456847"/>
              <a:gd name="connsiteX5" fmla="*/ 103948 w 2809455"/>
              <a:gd name="connsiteY5" fmla="*/ 708704 h 1456847"/>
              <a:gd name="connsiteX6" fmla="*/ 0 w 2809455"/>
              <a:gd name="connsiteY6" fmla="*/ 8492 h 1456847"/>
              <a:gd name="connsiteX0" fmla="*/ 0 w 2809455"/>
              <a:gd name="connsiteY0" fmla="*/ 8492 h 1456847"/>
              <a:gd name="connsiteX1" fmla="*/ 2707866 w 2809455"/>
              <a:gd name="connsiteY1" fmla="*/ 0 h 1456847"/>
              <a:gd name="connsiteX2" fmla="*/ 2809455 w 2809455"/>
              <a:gd name="connsiteY2" fmla="*/ 728423 h 1456847"/>
              <a:gd name="connsiteX3" fmla="*/ 2707865 w 2809455"/>
              <a:gd name="connsiteY3" fmla="*/ 1456847 h 1456847"/>
              <a:gd name="connsiteX4" fmla="*/ 0 w 2809455"/>
              <a:gd name="connsiteY4" fmla="*/ 1448354 h 1456847"/>
              <a:gd name="connsiteX5" fmla="*/ 103948 w 2809455"/>
              <a:gd name="connsiteY5" fmla="*/ 708704 h 1456847"/>
              <a:gd name="connsiteX6" fmla="*/ 0 w 2809455"/>
              <a:gd name="connsiteY6" fmla="*/ 8492 h 1456847"/>
              <a:gd name="connsiteX0" fmla="*/ 0 w 2809455"/>
              <a:gd name="connsiteY0" fmla="*/ 8492 h 1456847"/>
              <a:gd name="connsiteX1" fmla="*/ 2707866 w 2809455"/>
              <a:gd name="connsiteY1" fmla="*/ 0 h 1456847"/>
              <a:gd name="connsiteX2" fmla="*/ 2809455 w 2809455"/>
              <a:gd name="connsiteY2" fmla="*/ 728423 h 1456847"/>
              <a:gd name="connsiteX3" fmla="*/ 2707865 w 2809455"/>
              <a:gd name="connsiteY3" fmla="*/ 1456847 h 1456847"/>
              <a:gd name="connsiteX4" fmla="*/ 0 w 2809455"/>
              <a:gd name="connsiteY4" fmla="*/ 1448354 h 1456847"/>
              <a:gd name="connsiteX5" fmla="*/ 103948 w 2809455"/>
              <a:gd name="connsiteY5" fmla="*/ 708704 h 1456847"/>
              <a:gd name="connsiteX6" fmla="*/ 0 w 2809455"/>
              <a:gd name="connsiteY6" fmla="*/ 8492 h 1456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9455" h="1456847">
                <a:moveTo>
                  <a:pt x="0" y="8492"/>
                </a:moveTo>
                <a:lnTo>
                  <a:pt x="2707866" y="0"/>
                </a:lnTo>
                <a:lnTo>
                  <a:pt x="2809455" y="728423"/>
                </a:lnTo>
                <a:lnTo>
                  <a:pt x="2707865" y="1456847"/>
                </a:lnTo>
                <a:lnTo>
                  <a:pt x="0" y="1448354"/>
                </a:lnTo>
                <a:cubicBezTo>
                  <a:pt x="58726" y="1036955"/>
                  <a:pt x="49188" y="1080453"/>
                  <a:pt x="103948" y="708704"/>
                </a:cubicBezTo>
                <a:cubicBezTo>
                  <a:pt x="53994" y="416070"/>
                  <a:pt x="31610" y="241896"/>
                  <a:pt x="0" y="8492"/>
                </a:cubicBezTo>
                <a:close/>
              </a:path>
            </a:pathLst>
          </a:custGeom>
          <a:solidFill>
            <a:srgbClr val="D68008"/>
          </a:solidFill>
        </p:spPr>
        <p:txBody>
          <a:bodyPr lIns="360000" rIns="360000" anchor="ctr" anchorCtr="1">
            <a:noAutofit/>
          </a:bodyPr>
          <a:lstStyle>
            <a:lvl1pPr algn="ctr"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ITEM</a:t>
            </a:r>
          </a:p>
        </p:txBody>
      </p:sp>
      <p:sp>
        <p:nvSpPr>
          <p:cNvPr id="34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515936" y="3888130"/>
            <a:ext cx="4412870" cy="939525"/>
          </a:xfrm>
          <a:custGeom>
            <a:avLst/>
            <a:gdLst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0 w 2809455"/>
              <a:gd name="connsiteY5" fmla="*/ 0 h 1439862"/>
              <a:gd name="connsiteX0" fmla="*/ 353064 w 3162519"/>
              <a:gd name="connsiteY0" fmla="*/ 0 h 1439862"/>
              <a:gd name="connsiteX1" fmla="*/ 2937886 w 3162519"/>
              <a:gd name="connsiteY1" fmla="*/ 0 h 1439862"/>
              <a:gd name="connsiteX2" fmla="*/ 3162519 w 3162519"/>
              <a:gd name="connsiteY2" fmla="*/ 719931 h 1439862"/>
              <a:gd name="connsiteX3" fmla="*/ 2937886 w 3162519"/>
              <a:gd name="connsiteY3" fmla="*/ 1439862 h 1439862"/>
              <a:gd name="connsiteX4" fmla="*/ 353064 w 3162519"/>
              <a:gd name="connsiteY4" fmla="*/ 1439862 h 1439862"/>
              <a:gd name="connsiteX5" fmla="*/ 1 w 3162519"/>
              <a:gd name="connsiteY5" fmla="*/ 734578 h 1439862"/>
              <a:gd name="connsiteX6" fmla="*/ 353064 w 3162519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167637 w 2809455"/>
              <a:gd name="connsiteY5" fmla="*/ 63297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142237 w 2809455"/>
              <a:gd name="connsiteY5" fmla="*/ 96317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193037 w 2809455"/>
              <a:gd name="connsiteY5" fmla="*/ 72187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383537 w 2809455"/>
              <a:gd name="connsiteY5" fmla="*/ 65837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395490 w 2809455"/>
              <a:gd name="connsiteY5" fmla="*/ 67630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395490 w 2809455"/>
              <a:gd name="connsiteY5" fmla="*/ 67630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395490 w 2809455"/>
              <a:gd name="connsiteY5" fmla="*/ 67630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252055 w 2809455"/>
              <a:gd name="connsiteY5" fmla="*/ 700213 h 1439862"/>
              <a:gd name="connsiteX6" fmla="*/ 0 w 2809455"/>
              <a:gd name="connsiteY6" fmla="*/ 0 h 1439862"/>
              <a:gd name="connsiteX0" fmla="*/ 115740 w 2925195"/>
              <a:gd name="connsiteY0" fmla="*/ 0 h 1439862"/>
              <a:gd name="connsiteX1" fmla="*/ 2700562 w 2925195"/>
              <a:gd name="connsiteY1" fmla="*/ 0 h 1439862"/>
              <a:gd name="connsiteX2" fmla="*/ 2925195 w 2925195"/>
              <a:gd name="connsiteY2" fmla="*/ 719931 h 1439862"/>
              <a:gd name="connsiteX3" fmla="*/ 2700562 w 2925195"/>
              <a:gd name="connsiteY3" fmla="*/ 1439862 h 1439862"/>
              <a:gd name="connsiteX4" fmla="*/ 115740 w 2925195"/>
              <a:gd name="connsiteY4" fmla="*/ 1439862 h 1439862"/>
              <a:gd name="connsiteX5" fmla="*/ 367795 w 2925195"/>
              <a:gd name="connsiteY5" fmla="*/ 700213 h 1439862"/>
              <a:gd name="connsiteX6" fmla="*/ 115740 w 2925195"/>
              <a:gd name="connsiteY6" fmla="*/ 0 h 1439862"/>
              <a:gd name="connsiteX0" fmla="*/ 115740 w 2925195"/>
              <a:gd name="connsiteY0" fmla="*/ 0 h 1439862"/>
              <a:gd name="connsiteX1" fmla="*/ 2700562 w 2925195"/>
              <a:gd name="connsiteY1" fmla="*/ 0 h 1439862"/>
              <a:gd name="connsiteX2" fmla="*/ 2925195 w 2925195"/>
              <a:gd name="connsiteY2" fmla="*/ 719931 h 1439862"/>
              <a:gd name="connsiteX3" fmla="*/ 2700562 w 2925195"/>
              <a:gd name="connsiteY3" fmla="*/ 1439862 h 1439862"/>
              <a:gd name="connsiteX4" fmla="*/ 115740 w 2925195"/>
              <a:gd name="connsiteY4" fmla="*/ 1439862 h 1439862"/>
              <a:gd name="connsiteX5" fmla="*/ 367795 w 2925195"/>
              <a:gd name="connsiteY5" fmla="*/ 700213 h 1439862"/>
              <a:gd name="connsiteX6" fmla="*/ 115740 w 2925195"/>
              <a:gd name="connsiteY6" fmla="*/ 0 h 1439862"/>
              <a:gd name="connsiteX0" fmla="*/ 131742 w 2941197"/>
              <a:gd name="connsiteY0" fmla="*/ 0 h 1439862"/>
              <a:gd name="connsiteX1" fmla="*/ 2716564 w 2941197"/>
              <a:gd name="connsiteY1" fmla="*/ 0 h 1439862"/>
              <a:gd name="connsiteX2" fmla="*/ 2941197 w 2941197"/>
              <a:gd name="connsiteY2" fmla="*/ 719931 h 1439862"/>
              <a:gd name="connsiteX3" fmla="*/ 2716564 w 2941197"/>
              <a:gd name="connsiteY3" fmla="*/ 1439862 h 1439862"/>
              <a:gd name="connsiteX4" fmla="*/ 131742 w 2941197"/>
              <a:gd name="connsiteY4" fmla="*/ 1439862 h 1439862"/>
              <a:gd name="connsiteX5" fmla="*/ 383797 w 2941197"/>
              <a:gd name="connsiteY5" fmla="*/ 700213 h 1439862"/>
              <a:gd name="connsiteX6" fmla="*/ 131742 w 2941197"/>
              <a:gd name="connsiteY6" fmla="*/ 0 h 1439862"/>
              <a:gd name="connsiteX0" fmla="*/ 131742 w 2941197"/>
              <a:gd name="connsiteY0" fmla="*/ 0 h 1439862"/>
              <a:gd name="connsiteX1" fmla="*/ 2716564 w 2941197"/>
              <a:gd name="connsiteY1" fmla="*/ 0 h 1439862"/>
              <a:gd name="connsiteX2" fmla="*/ 2941197 w 2941197"/>
              <a:gd name="connsiteY2" fmla="*/ 719931 h 1439862"/>
              <a:gd name="connsiteX3" fmla="*/ 2716564 w 2941197"/>
              <a:gd name="connsiteY3" fmla="*/ 1439862 h 1439862"/>
              <a:gd name="connsiteX4" fmla="*/ 131742 w 2941197"/>
              <a:gd name="connsiteY4" fmla="*/ 1439862 h 1439862"/>
              <a:gd name="connsiteX5" fmla="*/ 383797 w 2941197"/>
              <a:gd name="connsiteY5" fmla="*/ 700213 h 1439862"/>
              <a:gd name="connsiteX6" fmla="*/ 131742 w 2941197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252055 w 2809455"/>
              <a:gd name="connsiteY5" fmla="*/ 700213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658391 w 2809455"/>
              <a:gd name="connsiteY1" fmla="*/ 7699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252055 w 2809455"/>
              <a:gd name="connsiteY5" fmla="*/ 700213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658391 w 2809455"/>
              <a:gd name="connsiteY1" fmla="*/ 7699 h 1439862"/>
              <a:gd name="connsiteX2" fmla="*/ 2809455 w 2809455"/>
              <a:gd name="connsiteY2" fmla="*/ 719931 h 1439862"/>
              <a:gd name="connsiteX3" fmla="*/ 2655191 w 2809455"/>
              <a:gd name="connsiteY3" fmla="*/ 1439862 h 1439862"/>
              <a:gd name="connsiteX4" fmla="*/ 0 w 2809455"/>
              <a:gd name="connsiteY4" fmla="*/ 1439862 h 1439862"/>
              <a:gd name="connsiteX5" fmla="*/ 252055 w 2809455"/>
              <a:gd name="connsiteY5" fmla="*/ 700213 h 1439862"/>
              <a:gd name="connsiteX6" fmla="*/ 0 w 2809455"/>
              <a:gd name="connsiteY6" fmla="*/ 0 h 1439862"/>
              <a:gd name="connsiteX0" fmla="*/ 332098 w 3141553"/>
              <a:gd name="connsiteY0" fmla="*/ 0 h 1439862"/>
              <a:gd name="connsiteX1" fmla="*/ 2990489 w 3141553"/>
              <a:gd name="connsiteY1" fmla="*/ 7699 h 1439862"/>
              <a:gd name="connsiteX2" fmla="*/ 3141553 w 3141553"/>
              <a:gd name="connsiteY2" fmla="*/ 719931 h 1439862"/>
              <a:gd name="connsiteX3" fmla="*/ 2987289 w 3141553"/>
              <a:gd name="connsiteY3" fmla="*/ 1439862 h 1439862"/>
              <a:gd name="connsiteX4" fmla="*/ 332098 w 3141553"/>
              <a:gd name="connsiteY4" fmla="*/ 1439862 h 1439862"/>
              <a:gd name="connsiteX5" fmla="*/ 332098 w 3141553"/>
              <a:gd name="connsiteY5" fmla="*/ 0 h 1439862"/>
              <a:gd name="connsiteX0" fmla="*/ 355040 w 3164495"/>
              <a:gd name="connsiteY0" fmla="*/ 2 h 1439864"/>
              <a:gd name="connsiteX1" fmla="*/ 3013431 w 3164495"/>
              <a:gd name="connsiteY1" fmla="*/ 7701 h 1439864"/>
              <a:gd name="connsiteX2" fmla="*/ 3164495 w 3164495"/>
              <a:gd name="connsiteY2" fmla="*/ 719933 h 1439864"/>
              <a:gd name="connsiteX3" fmla="*/ 3010231 w 3164495"/>
              <a:gd name="connsiteY3" fmla="*/ 1439864 h 1439864"/>
              <a:gd name="connsiteX4" fmla="*/ 355040 w 3164495"/>
              <a:gd name="connsiteY4" fmla="*/ 1439864 h 1439864"/>
              <a:gd name="connsiteX5" fmla="*/ 355040 w 3164495"/>
              <a:gd name="connsiteY5" fmla="*/ 2 h 1439864"/>
              <a:gd name="connsiteX0" fmla="*/ 222507 w 3031962"/>
              <a:gd name="connsiteY0" fmla="*/ 2 h 1439864"/>
              <a:gd name="connsiteX1" fmla="*/ 2880898 w 3031962"/>
              <a:gd name="connsiteY1" fmla="*/ 7701 h 1439864"/>
              <a:gd name="connsiteX2" fmla="*/ 3031962 w 3031962"/>
              <a:gd name="connsiteY2" fmla="*/ 719933 h 1439864"/>
              <a:gd name="connsiteX3" fmla="*/ 2877698 w 3031962"/>
              <a:gd name="connsiteY3" fmla="*/ 1439864 h 1439864"/>
              <a:gd name="connsiteX4" fmla="*/ 222507 w 3031962"/>
              <a:gd name="connsiteY4" fmla="*/ 1439864 h 1439864"/>
              <a:gd name="connsiteX5" fmla="*/ 222507 w 3031962"/>
              <a:gd name="connsiteY5" fmla="*/ 2 h 1439864"/>
              <a:gd name="connsiteX0" fmla="*/ 0 w 2809455"/>
              <a:gd name="connsiteY0" fmla="*/ 0 h 1439862"/>
              <a:gd name="connsiteX1" fmla="*/ 2658391 w 2809455"/>
              <a:gd name="connsiteY1" fmla="*/ 7699 h 1439862"/>
              <a:gd name="connsiteX2" fmla="*/ 2809455 w 2809455"/>
              <a:gd name="connsiteY2" fmla="*/ 719931 h 1439862"/>
              <a:gd name="connsiteX3" fmla="*/ 2655191 w 2809455"/>
              <a:gd name="connsiteY3" fmla="*/ 1439862 h 1439862"/>
              <a:gd name="connsiteX4" fmla="*/ 0 w 2809455"/>
              <a:gd name="connsiteY4" fmla="*/ 1439862 h 1439862"/>
              <a:gd name="connsiteX5" fmla="*/ 0 w 2809455"/>
              <a:gd name="connsiteY5" fmla="*/ 0 h 143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9455" h="1439862">
                <a:moveTo>
                  <a:pt x="0" y="0"/>
                </a:moveTo>
                <a:lnTo>
                  <a:pt x="2658391" y="7699"/>
                </a:lnTo>
                <a:lnTo>
                  <a:pt x="2809455" y="719931"/>
                </a:lnTo>
                <a:lnTo>
                  <a:pt x="2655191" y="1439862"/>
                </a:lnTo>
                <a:lnTo>
                  <a:pt x="0" y="1439862"/>
                </a:lnTo>
                <a:cubicBezTo>
                  <a:pt x="5278" y="884196"/>
                  <a:pt x="5315" y="576027"/>
                  <a:pt x="0" y="0"/>
                </a:cubicBezTo>
                <a:close/>
              </a:path>
            </a:pathLst>
          </a:custGeom>
          <a:solidFill>
            <a:srgbClr val="23618E"/>
          </a:solidFill>
        </p:spPr>
        <p:txBody>
          <a:bodyPr lIns="360000" rIns="360000" anchor="ctr" anchorCtr="1">
            <a:noAutofit/>
          </a:bodyPr>
          <a:lstStyle>
            <a:lvl1pPr algn="ctr"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ITEM</a:t>
            </a:r>
          </a:p>
        </p:txBody>
      </p:sp>
      <p:sp>
        <p:nvSpPr>
          <p:cNvPr id="35" name="Content Placeholder 4"/>
          <p:cNvSpPr>
            <a:spLocks noGrp="1"/>
          </p:cNvSpPr>
          <p:nvPr>
            <p:ph sz="quarter" idx="16" hasCustomPrompt="1"/>
          </p:nvPr>
        </p:nvSpPr>
        <p:spPr>
          <a:xfrm>
            <a:off x="4843081" y="3882589"/>
            <a:ext cx="6832982" cy="950608"/>
          </a:xfrm>
          <a:custGeom>
            <a:avLst/>
            <a:gdLst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0 w 2809455"/>
              <a:gd name="connsiteY5" fmla="*/ 0 h 1439862"/>
              <a:gd name="connsiteX0" fmla="*/ 353064 w 3162519"/>
              <a:gd name="connsiteY0" fmla="*/ 0 h 1439862"/>
              <a:gd name="connsiteX1" fmla="*/ 2937886 w 3162519"/>
              <a:gd name="connsiteY1" fmla="*/ 0 h 1439862"/>
              <a:gd name="connsiteX2" fmla="*/ 3162519 w 3162519"/>
              <a:gd name="connsiteY2" fmla="*/ 719931 h 1439862"/>
              <a:gd name="connsiteX3" fmla="*/ 2937886 w 3162519"/>
              <a:gd name="connsiteY3" fmla="*/ 1439862 h 1439862"/>
              <a:gd name="connsiteX4" fmla="*/ 353064 w 3162519"/>
              <a:gd name="connsiteY4" fmla="*/ 1439862 h 1439862"/>
              <a:gd name="connsiteX5" fmla="*/ 1 w 3162519"/>
              <a:gd name="connsiteY5" fmla="*/ 734578 h 1439862"/>
              <a:gd name="connsiteX6" fmla="*/ 353064 w 3162519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167637 w 2809455"/>
              <a:gd name="connsiteY5" fmla="*/ 63297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142237 w 2809455"/>
              <a:gd name="connsiteY5" fmla="*/ 96317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193037 w 2809455"/>
              <a:gd name="connsiteY5" fmla="*/ 72187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383537 w 2809455"/>
              <a:gd name="connsiteY5" fmla="*/ 65837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395490 w 2809455"/>
              <a:gd name="connsiteY5" fmla="*/ 67630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395490 w 2809455"/>
              <a:gd name="connsiteY5" fmla="*/ 67630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395490 w 2809455"/>
              <a:gd name="connsiteY5" fmla="*/ 67630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252055 w 2809455"/>
              <a:gd name="connsiteY5" fmla="*/ 700213 h 1439862"/>
              <a:gd name="connsiteX6" fmla="*/ 0 w 2809455"/>
              <a:gd name="connsiteY6" fmla="*/ 0 h 1439862"/>
              <a:gd name="connsiteX0" fmla="*/ 115740 w 2925195"/>
              <a:gd name="connsiteY0" fmla="*/ 0 h 1439862"/>
              <a:gd name="connsiteX1" fmla="*/ 2700562 w 2925195"/>
              <a:gd name="connsiteY1" fmla="*/ 0 h 1439862"/>
              <a:gd name="connsiteX2" fmla="*/ 2925195 w 2925195"/>
              <a:gd name="connsiteY2" fmla="*/ 719931 h 1439862"/>
              <a:gd name="connsiteX3" fmla="*/ 2700562 w 2925195"/>
              <a:gd name="connsiteY3" fmla="*/ 1439862 h 1439862"/>
              <a:gd name="connsiteX4" fmla="*/ 115740 w 2925195"/>
              <a:gd name="connsiteY4" fmla="*/ 1439862 h 1439862"/>
              <a:gd name="connsiteX5" fmla="*/ 367795 w 2925195"/>
              <a:gd name="connsiteY5" fmla="*/ 700213 h 1439862"/>
              <a:gd name="connsiteX6" fmla="*/ 115740 w 2925195"/>
              <a:gd name="connsiteY6" fmla="*/ 0 h 1439862"/>
              <a:gd name="connsiteX0" fmla="*/ 115740 w 2925195"/>
              <a:gd name="connsiteY0" fmla="*/ 0 h 1439862"/>
              <a:gd name="connsiteX1" fmla="*/ 2700562 w 2925195"/>
              <a:gd name="connsiteY1" fmla="*/ 0 h 1439862"/>
              <a:gd name="connsiteX2" fmla="*/ 2925195 w 2925195"/>
              <a:gd name="connsiteY2" fmla="*/ 719931 h 1439862"/>
              <a:gd name="connsiteX3" fmla="*/ 2700562 w 2925195"/>
              <a:gd name="connsiteY3" fmla="*/ 1439862 h 1439862"/>
              <a:gd name="connsiteX4" fmla="*/ 115740 w 2925195"/>
              <a:gd name="connsiteY4" fmla="*/ 1439862 h 1439862"/>
              <a:gd name="connsiteX5" fmla="*/ 367795 w 2925195"/>
              <a:gd name="connsiteY5" fmla="*/ 700213 h 1439862"/>
              <a:gd name="connsiteX6" fmla="*/ 115740 w 2925195"/>
              <a:gd name="connsiteY6" fmla="*/ 0 h 1439862"/>
              <a:gd name="connsiteX0" fmla="*/ 131742 w 2941197"/>
              <a:gd name="connsiteY0" fmla="*/ 0 h 1439862"/>
              <a:gd name="connsiteX1" fmla="*/ 2716564 w 2941197"/>
              <a:gd name="connsiteY1" fmla="*/ 0 h 1439862"/>
              <a:gd name="connsiteX2" fmla="*/ 2941197 w 2941197"/>
              <a:gd name="connsiteY2" fmla="*/ 719931 h 1439862"/>
              <a:gd name="connsiteX3" fmla="*/ 2716564 w 2941197"/>
              <a:gd name="connsiteY3" fmla="*/ 1439862 h 1439862"/>
              <a:gd name="connsiteX4" fmla="*/ 131742 w 2941197"/>
              <a:gd name="connsiteY4" fmla="*/ 1439862 h 1439862"/>
              <a:gd name="connsiteX5" fmla="*/ 383797 w 2941197"/>
              <a:gd name="connsiteY5" fmla="*/ 700213 h 1439862"/>
              <a:gd name="connsiteX6" fmla="*/ 131742 w 2941197"/>
              <a:gd name="connsiteY6" fmla="*/ 0 h 1439862"/>
              <a:gd name="connsiteX0" fmla="*/ 131742 w 2941197"/>
              <a:gd name="connsiteY0" fmla="*/ 0 h 1439862"/>
              <a:gd name="connsiteX1" fmla="*/ 2716564 w 2941197"/>
              <a:gd name="connsiteY1" fmla="*/ 0 h 1439862"/>
              <a:gd name="connsiteX2" fmla="*/ 2941197 w 2941197"/>
              <a:gd name="connsiteY2" fmla="*/ 719931 h 1439862"/>
              <a:gd name="connsiteX3" fmla="*/ 2716564 w 2941197"/>
              <a:gd name="connsiteY3" fmla="*/ 1439862 h 1439862"/>
              <a:gd name="connsiteX4" fmla="*/ 131742 w 2941197"/>
              <a:gd name="connsiteY4" fmla="*/ 1439862 h 1439862"/>
              <a:gd name="connsiteX5" fmla="*/ 383797 w 2941197"/>
              <a:gd name="connsiteY5" fmla="*/ 700213 h 1439862"/>
              <a:gd name="connsiteX6" fmla="*/ 131742 w 2941197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252055 w 2809455"/>
              <a:gd name="connsiteY5" fmla="*/ 700213 h 1439862"/>
              <a:gd name="connsiteX6" fmla="*/ 0 w 2809455"/>
              <a:gd name="connsiteY6" fmla="*/ 0 h 1439862"/>
              <a:gd name="connsiteX0" fmla="*/ 0 w 2809455"/>
              <a:gd name="connsiteY0" fmla="*/ 8492 h 1448354"/>
              <a:gd name="connsiteX1" fmla="*/ 2707866 w 2809455"/>
              <a:gd name="connsiteY1" fmla="*/ 0 h 1448354"/>
              <a:gd name="connsiteX2" fmla="*/ 2809455 w 2809455"/>
              <a:gd name="connsiteY2" fmla="*/ 728423 h 1448354"/>
              <a:gd name="connsiteX3" fmla="*/ 2584822 w 2809455"/>
              <a:gd name="connsiteY3" fmla="*/ 1448354 h 1448354"/>
              <a:gd name="connsiteX4" fmla="*/ 0 w 2809455"/>
              <a:gd name="connsiteY4" fmla="*/ 1448354 h 1448354"/>
              <a:gd name="connsiteX5" fmla="*/ 252055 w 2809455"/>
              <a:gd name="connsiteY5" fmla="*/ 708705 h 1448354"/>
              <a:gd name="connsiteX6" fmla="*/ 0 w 2809455"/>
              <a:gd name="connsiteY6" fmla="*/ 8492 h 1448354"/>
              <a:gd name="connsiteX0" fmla="*/ 0 w 2809455"/>
              <a:gd name="connsiteY0" fmla="*/ 8492 h 1456847"/>
              <a:gd name="connsiteX1" fmla="*/ 2707866 w 2809455"/>
              <a:gd name="connsiteY1" fmla="*/ 0 h 1456847"/>
              <a:gd name="connsiteX2" fmla="*/ 2809455 w 2809455"/>
              <a:gd name="connsiteY2" fmla="*/ 728423 h 1456847"/>
              <a:gd name="connsiteX3" fmla="*/ 2707865 w 2809455"/>
              <a:gd name="connsiteY3" fmla="*/ 1456847 h 1456847"/>
              <a:gd name="connsiteX4" fmla="*/ 0 w 2809455"/>
              <a:gd name="connsiteY4" fmla="*/ 1448354 h 1456847"/>
              <a:gd name="connsiteX5" fmla="*/ 252055 w 2809455"/>
              <a:gd name="connsiteY5" fmla="*/ 708705 h 1456847"/>
              <a:gd name="connsiteX6" fmla="*/ 0 w 2809455"/>
              <a:gd name="connsiteY6" fmla="*/ 8492 h 1456847"/>
              <a:gd name="connsiteX0" fmla="*/ 0 w 2809455"/>
              <a:gd name="connsiteY0" fmla="*/ 8492 h 1456847"/>
              <a:gd name="connsiteX1" fmla="*/ 2707866 w 2809455"/>
              <a:gd name="connsiteY1" fmla="*/ 0 h 1456847"/>
              <a:gd name="connsiteX2" fmla="*/ 2809455 w 2809455"/>
              <a:gd name="connsiteY2" fmla="*/ 728423 h 1456847"/>
              <a:gd name="connsiteX3" fmla="*/ 2707865 w 2809455"/>
              <a:gd name="connsiteY3" fmla="*/ 1456847 h 1456847"/>
              <a:gd name="connsiteX4" fmla="*/ 0 w 2809455"/>
              <a:gd name="connsiteY4" fmla="*/ 1448354 h 1456847"/>
              <a:gd name="connsiteX5" fmla="*/ 103948 w 2809455"/>
              <a:gd name="connsiteY5" fmla="*/ 708704 h 1456847"/>
              <a:gd name="connsiteX6" fmla="*/ 0 w 2809455"/>
              <a:gd name="connsiteY6" fmla="*/ 8492 h 1456847"/>
              <a:gd name="connsiteX0" fmla="*/ 0 w 2809455"/>
              <a:gd name="connsiteY0" fmla="*/ 8492 h 1456847"/>
              <a:gd name="connsiteX1" fmla="*/ 2707866 w 2809455"/>
              <a:gd name="connsiteY1" fmla="*/ 0 h 1456847"/>
              <a:gd name="connsiteX2" fmla="*/ 2809455 w 2809455"/>
              <a:gd name="connsiteY2" fmla="*/ 728423 h 1456847"/>
              <a:gd name="connsiteX3" fmla="*/ 2707865 w 2809455"/>
              <a:gd name="connsiteY3" fmla="*/ 1456847 h 1456847"/>
              <a:gd name="connsiteX4" fmla="*/ 0 w 2809455"/>
              <a:gd name="connsiteY4" fmla="*/ 1448354 h 1456847"/>
              <a:gd name="connsiteX5" fmla="*/ 103948 w 2809455"/>
              <a:gd name="connsiteY5" fmla="*/ 708704 h 1456847"/>
              <a:gd name="connsiteX6" fmla="*/ 0 w 2809455"/>
              <a:gd name="connsiteY6" fmla="*/ 8492 h 1456847"/>
              <a:gd name="connsiteX0" fmla="*/ 0 w 2809455"/>
              <a:gd name="connsiteY0" fmla="*/ 8492 h 1456847"/>
              <a:gd name="connsiteX1" fmla="*/ 2707866 w 2809455"/>
              <a:gd name="connsiteY1" fmla="*/ 0 h 1456847"/>
              <a:gd name="connsiteX2" fmla="*/ 2809455 w 2809455"/>
              <a:gd name="connsiteY2" fmla="*/ 728423 h 1456847"/>
              <a:gd name="connsiteX3" fmla="*/ 2707865 w 2809455"/>
              <a:gd name="connsiteY3" fmla="*/ 1456847 h 1456847"/>
              <a:gd name="connsiteX4" fmla="*/ 0 w 2809455"/>
              <a:gd name="connsiteY4" fmla="*/ 1448354 h 1456847"/>
              <a:gd name="connsiteX5" fmla="*/ 103948 w 2809455"/>
              <a:gd name="connsiteY5" fmla="*/ 708704 h 1456847"/>
              <a:gd name="connsiteX6" fmla="*/ 0 w 2809455"/>
              <a:gd name="connsiteY6" fmla="*/ 8492 h 1456847"/>
              <a:gd name="connsiteX0" fmla="*/ 0 w 2809455"/>
              <a:gd name="connsiteY0" fmla="*/ 8492 h 1456847"/>
              <a:gd name="connsiteX1" fmla="*/ 2707866 w 2809455"/>
              <a:gd name="connsiteY1" fmla="*/ 0 h 1456847"/>
              <a:gd name="connsiteX2" fmla="*/ 2809455 w 2809455"/>
              <a:gd name="connsiteY2" fmla="*/ 728423 h 1456847"/>
              <a:gd name="connsiteX3" fmla="*/ 2707865 w 2809455"/>
              <a:gd name="connsiteY3" fmla="*/ 1456847 h 1456847"/>
              <a:gd name="connsiteX4" fmla="*/ 0 w 2809455"/>
              <a:gd name="connsiteY4" fmla="*/ 1448354 h 1456847"/>
              <a:gd name="connsiteX5" fmla="*/ 103948 w 2809455"/>
              <a:gd name="connsiteY5" fmla="*/ 708704 h 1456847"/>
              <a:gd name="connsiteX6" fmla="*/ 0 w 2809455"/>
              <a:gd name="connsiteY6" fmla="*/ 8492 h 1456847"/>
              <a:gd name="connsiteX0" fmla="*/ 0 w 2809455"/>
              <a:gd name="connsiteY0" fmla="*/ 8492 h 1456847"/>
              <a:gd name="connsiteX1" fmla="*/ 2707866 w 2809455"/>
              <a:gd name="connsiteY1" fmla="*/ 0 h 1456847"/>
              <a:gd name="connsiteX2" fmla="*/ 2809455 w 2809455"/>
              <a:gd name="connsiteY2" fmla="*/ 728423 h 1456847"/>
              <a:gd name="connsiteX3" fmla="*/ 2707865 w 2809455"/>
              <a:gd name="connsiteY3" fmla="*/ 1456847 h 1456847"/>
              <a:gd name="connsiteX4" fmla="*/ 0 w 2809455"/>
              <a:gd name="connsiteY4" fmla="*/ 1448354 h 1456847"/>
              <a:gd name="connsiteX5" fmla="*/ 103948 w 2809455"/>
              <a:gd name="connsiteY5" fmla="*/ 708704 h 1456847"/>
              <a:gd name="connsiteX6" fmla="*/ 0 w 2809455"/>
              <a:gd name="connsiteY6" fmla="*/ 8492 h 1456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9455" h="1456847">
                <a:moveTo>
                  <a:pt x="0" y="8492"/>
                </a:moveTo>
                <a:lnTo>
                  <a:pt x="2707866" y="0"/>
                </a:lnTo>
                <a:lnTo>
                  <a:pt x="2809455" y="728423"/>
                </a:lnTo>
                <a:lnTo>
                  <a:pt x="2707865" y="1456847"/>
                </a:lnTo>
                <a:lnTo>
                  <a:pt x="0" y="1448354"/>
                </a:lnTo>
                <a:cubicBezTo>
                  <a:pt x="58726" y="1036955"/>
                  <a:pt x="49188" y="1080453"/>
                  <a:pt x="103948" y="708704"/>
                </a:cubicBezTo>
                <a:cubicBezTo>
                  <a:pt x="53994" y="416070"/>
                  <a:pt x="31610" y="241896"/>
                  <a:pt x="0" y="8492"/>
                </a:cubicBezTo>
                <a:close/>
              </a:path>
            </a:pathLst>
          </a:custGeom>
          <a:solidFill>
            <a:srgbClr val="D68008"/>
          </a:solidFill>
        </p:spPr>
        <p:txBody>
          <a:bodyPr lIns="360000" rIns="360000" anchor="ctr" anchorCtr="1">
            <a:noAutofit/>
          </a:bodyPr>
          <a:lstStyle>
            <a:lvl1pPr algn="ctr"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ITEM</a:t>
            </a:r>
          </a:p>
        </p:txBody>
      </p:sp>
      <p:sp>
        <p:nvSpPr>
          <p:cNvPr id="36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515936" y="4973744"/>
            <a:ext cx="4412870" cy="939525"/>
          </a:xfrm>
          <a:custGeom>
            <a:avLst/>
            <a:gdLst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0 w 2809455"/>
              <a:gd name="connsiteY5" fmla="*/ 0 h 1439862"/>
              <a:gd name="connsiteX0" fmla="*/ 353064 w 3162519"/>
              <a:gd name="connsiteY0" fmla="*/ 0 h 1439862"/>
              <a:gd name="connsiteX1" fmla="*/ 2937886 w 3162519"/>
              <a:gd name="connsiteY1" fmla="*/ 0 h 1439862"/>
              <a:gd name="connsiteX2" fmla="*/ 3162519 w 3162519"/>
              <a:gd name="connsiteY2" fmla="*/ 719931 h 1439862"/>
              <a:gd name="connsiteX3" fmla="*/ 2937886 w 3162519"/>
              <a:gd name="connsiteY3" fmla="*/ 1439862 h 1439862"/>
              <a:gd name="connsiteX4" fmla="*/ 353064 w 3162519"/>
              <a:gd name="connsiteY4" fmla="*/ 1439862 h 1439862"/>
              <a:gd name="connsiteX5" fmla="*/ 1 w 3162519"/>
              <a:gd name="connsiteY5" fmla="*/ 734578 h 1439862"/>
              <a:gd name="connsiteX6" fmla="*/ 353064 w 3162519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167637 w 2809455"/>
              <a:gd name="connsiteY5" fmla="*/ 63297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142237 w 2809455"/>
              <a:gd name="connsiteY5" fmla="*/ 96317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193037 w 2809455"/>
              <a:gd name="connsiteY5" fmla="*/ 72187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383537 w 2809455"/>
              <a:gd name="connsiteY5" fmla="*/ 65837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395490 w 2809455"/>
              <a:gd name="connsiteY5" fmla="*/ 67630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395490 w 2809455"/>
              <a:gd name="connsiteY5" fmla="*/ 67630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395490 w 2809455"/>
              <a:gd name="connsiteY5" fmla="*/ 67630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252055 w 2809455"/>
              <a:gd name="connsiteY5" fmla="*/ 700213 h 1439862"/>
              <a:gd name="connsiteX6" fmla="*/ 0 w 2809455"/>
              <a:gd name="connsiteY6" fmla="*/ 0 h 1439862"/>
              <a:gd name="connsiteX0" fmla="*/ 115740 w 2925195"/>
              <a:gd name="connsiteY0" fmla="*/ 0 h 1439862"/>
              <a:gd name="connsiteX1" fmla="*/ 2700562 w 2925195"/>
              <a:gd name="connsiteY1" fmla="*/ 0 h 1439862"/>
              <a:gd name="connsiteX2" fmla="*/ 2925195 w 2925195"/>
              <a:gd name="connsiteY2" fmla="*/ 719931 h 1439862"/>
              <a:gd name="connsiteX3" fmla="*/ 2700562 w 2925195"/>
              <a:gd name="connsiteY3" fmla="*/ 1439862 h 1439862"/>
              <a:gd name="connsiteX4" fmla="*/ 115740 w 2925195"/>
              <a:gd name="connsiteY4" fmla="*/ 1439862 h 1439862"/>
              <a:gd name="connsiteX5" fmla="*/ 367795 w 2925195"/>
              <a:gd name="connsiteY5" fmla="*/ 700213 h 1439862"/>
              <a:gd name="connsiteX6" fmla="*/ 115740 w 2925195"/>
              <a:gd name="connsiteY6" fmla="*/ 0 h 1439862"/>
              <a:gd name="connsiteX0" fmla="*/ 115740 w 2925195"/>
              <a:gd name="connsiteY0" fmla="*/ 0 h 1439862"/>
              <a:gd name="connsiteX1" fmla="*/ 2700562 w 2925195"/>
              <a:gd name="connsiteY1" fmla="*/ 0 h 1439862"/>
              <a:gd name="connsiteX2" fmla="*/ 2925195 w 2925195"/>
              <a:gd name="connsiteY2" fmla="*/ 719931 h 1439862"/>
              <a:gd name="connsiteX3" fmla="*/ 2700562 w 2925195"/>
              <a:gd name="connsiteY3" fmla="*/ 1439862 h 1439862"/>
              <a:gd name="connsiteX4" fmla="*/ 115740 w 2925195"/>
              <a:gd name="connsiteY4" fmla="*/ 1439862 h 1439862"/>
              <a:gd name="connsiteX5" fmla="*/ 367795 w 2925195"/>
              <a:gd name="connsiteY5" fmla="*/ 700213 h 1439862"/>
              <a:gd name="connsiteX6" fmla="*/ 115740 w 2925195"/>
              <a:gd name="connsiteY6" fmla="*/ 0 h 1439862"/>
              <a:gd name="connsiteX0" fmla="*/ 131742 w 2941197"/>
              <a:gd name="connsiteY0" fmla="*/ 0 h 1439862"/>
              <a:gd name="connsiteX1" fmla="*/ 2716564 w 2941197"/>
              <a:gd name="connsiteY1" fmla="*/ 0 h 1439862"/>
              <a:gd name="connsiteX2" fmla="*/ 2941197 w 2941197"/>
              <a:gd name="connsiteY2" fmla="*/ 719931 h 1439862"/>
              <a:gd name="connsiteX3" fmla="*/ 2716564 w 2941197"/>
              <a:gd name="connsiteY3" fmla="*/ 1439862 h 1439862"/>
              <a:gd name="connsiteX4" fmla="*/ 131742 w 2941197"/>
              <a:gd name="connsiteY4" fmla="*/ 1439862 h 1439862"/>
              <a:gd name="connsiteX5" fmla="*/ 383797 w 2941197"/>
              <a:gd name="connsiteY5" fmla="*/ 700213 h 1439862"/>
              <a:gd name="connsiteX6" fmla="*/ 131742 w 2941197"/>
              <a:gd name="connsiteY6" fmla="*/ 0 h 1439862"/>
              <a:gd name="connsiteX0" fmla="*/ 131742 w 2941197"/>
              <a:gd name="connsiteY0" fmla="*/ 0 h 1439862"/>
              <a:gd name="connsiteX1" fmla="*/ 2716564 w 2941197"/>
              <a:gd name="connsiteY1" fmla="*/ 0 h 1439862"/>
              <a:gd name="connsiteX2" fmla="*/ 2941197 w 2941197"/>
              <a:gd name="connsiteY2" fmla="*/ 719931 h 1439862"/>
              <a:gd name="connsiteX3" fmla="*/ 2716564 w 2941197"/>
              <a:gd name="connsiteY3" fmla="*/ 1439862 h 1439862"/>
              <a:gd name="connsiteX4" fmla="*/ 131742 w 2941197"/>
              <a:gd name="connsiteY4" fmla="*/ 1439862 h 1439862"/>
              <a:gd name="connsiteX5" fmla="*/ 383797 w 2941197"/>
              <a:gd name="connsiteY5" fmla="*/ 700213 h 1439862"/>
              <a:gd name="connsiteX6" fmla="*/ 131742 w 2941197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252055 w 2809455"/>
              <a:gd name="connsiteY5" fmla="*/ 700213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658391 w 2809455"/>
              <a:gd name="connsiteY1" fmla="*/ 7699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252055 w 2809455"/>
              <a:gd name="connsiteY5" fmla="*/ 700213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658391 w 2809455"/>
              <a:gd name="connsiteY1" fmla="*/ 7699 h 1439862"/>
              <a:gd name="connsiteX2" fmla="*/ 2809455 w 2809455"/>
              <a:gd name="connsiteY2" fmla="*/ 719931 h 1439862"/>
              <a:gd name="connsiteX3" fmla="*/ 2655191 w 2809455"/>
              <a:gd name="connsiteY3" fmla="*/ 1439862 h 1439862"/>
              <a:gd name="connsiteX4" fmla="*/ 0 w 2809455"/>
              <a:gd name="connsiteY4" fmla="*/ 1439862 h 1439862"/>
              <a:gd name="connsiteX5" fmla="*/ 252055 w 2809455"/>
              <a:gd name="connsiteY5" fmla="*/ 700213 h 1439862"/>
              <a:gd name="connsiteX6" fmla="*/ 0 w 2809455"/>
              <a:gd name="connsiteY6" fmla="*/ 0 h 1439862"/>
              <a:gd name="connsiteX0" fmla="*/ 332098 w 3141553"/>
              <a:gd name="connsiteY0" fmla="*/ 0 h 1439862"/>
              <a:gd name="connsiteX1" fmla="*/ 2990489 w 3141553"/>
              <a:gd name="connsiteY1" fmla="*/ 7699 h 1439862"/>
              <a:gd name="connsiteX2" fmla="*/ 3141553 w 3141553"/>
              <a:gd name="connsiteY2" fmla="*/ 719931 h 1439862"/>
              <a:gd name="connsiteX3" fmla="*/ 2987289 w 3141553"/>
              <a:gd name="connsiteY3" fmla="*/ 1439862 h 1439862"/>
              <a:gd name="connsiteX4" fmla="*/ 332098 w 3141553"/>
              <a:gd name="connsiteY4" fmla="*/ 1439862 h 1439862"/>
              <a:gd name="connsiteX5" fmla="*/ 332098 w 3141553"/>
              <a:gd name="connsiteY5" fmla="*/ 0 h 1439862"/>
              <a:gd name="connsiteX0" fmla="*/ 355040 w 3164495"/>
              <a:gd name="connsiteY0" fmla="*/ 2 h 1439864"/>
              <a:gd name="connsiteX1" fmla="*/ 3013431 w 3164495"/>
              <a:gd name="connsiteY1" fmla="*/ 7701 h 1439864"/>
              <a:gd name="connsiteX2" fmla="*/ 3164495 w 3164495"/>
              <a:gd name="connsiteY2" fmla="*/ 719933 h 1439864"/>
              <a:gd name="connsiteX3" fmla="*/ 3010231 w 3164495"/>
              <a:gd name="connsiteY3" fmla="*/ 1439864 h 1439864"/>
              <a:gd name="connsiteX4" fmla="*/ 355040 w 3164495"/>
              <a:gd name="connsiteY4" fmla="*/ 1439864 h 1439864"/>
              <a:gd name="connsiteX5" fmla="*/ 355040 w 3164495"/>
              <a:gd name="connsiteY5" fmla="*/ 2 h 1439864"/>
              <a:gd name="connsiteX0" fmla="*/ 222507 w 3031962"/>
              <a:gd name="connsiteY0" fmla="*/ 2 h 1439864"/>
              <a:gd name="connsiteX1" fmla="*/ 2880898 w 3031962"/>
              <a:gd name="connsiteY1" fmla="*/ 7701 h 1439864"/>
              <a:gd name="connsiteX2" fmla="*/ 3031962 w 3031962"/>
              <a:gd name="connsiteY2" fmla="*/ 719933 h 1439864"/>
              <a:gd name="connsiteX3" fmla="*/ 2877698 w 3031962"/>
              <a:gd name="connsiteY3" fmla="*/ 1439864 h 1439864"/>
              <a:gd name="connsiteX4" fmla="*/ 222507 w 3031962"/>
              <a:gd name="connsiteY4" fmla="*/ 1439864 h 1439864"/>
              <a:gd name="connsiteX5" fmla="*/ 222507 w 3031962"/>
              <a:gd name="connsiteY5" fmla="*/ 2 h 1439864"/>
              <a:gd name="connsiteX0" fmla="*/ 0 w 2809455"/>
              <a:gd name="connsiteY0" fmla="*/ 0 h 1439862"/>
              <a:gd name="connsiteX1" fmla="*/ 2658391 w 2809455"/>
              <a:gd name="connsiteY1" fmla="*/ 7699 h 1439862"/>
              <a:gd name="connsiteX2" fmla="*/ 2809455 w 2809455"/>
              <a:gd name="connsiteY2" fmla="*/ 719931 h 1439862"/>
              <a:gd name="connsiteX3" fmla="*/ 2655191 w 2809455"/>
              <a:gd name="connsiteY3" fmla="*/ 1439862 h 1439862"/>
              <a:gd name="connsiteX4" fmla="*/ 0 w 2809455"/>
              <a:gd name="connsiteY4" fmla="*/ 1439862 h 1439862"/>
              <a:gd name="connsiteX5" fmla="*/ 0 w 2809455"/>
              <a:gd name="connsiteY5" fmla="*/ 0 h 143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9455" h="1439862">
                <a:moveTo>
                  <a:pt x="0" y="0"/>
                </a:moveTo>
                <a:lnTo>
                  <a:pt x="2658391" y="7699"/>
                </a:lnTo>
                <a:lnTo>
                  <a:pt x="2809455" y="719931"/>
                </a:lnTo>
                <a:lnTo>
                  <a:pt x="2655191" y="1439862"/>
                </a:lnTo>
                <a:lnTo>
                  <a:pt x="0" y="1439862"/>
                </a:lnTo>
                <a:cubicBezTo>
                  <a:pt x="5278" y="884196"/>
                  <a:pt x="5315" y="576027"/>
                  <a:pt x="0" y="0"/>
                </a:cubicBezTo>
                <a:close/>
              </a:path>
            </a:pathLst>
          </a:custGeom>
          <a:solidFill>
            <a:srgbClr val="23618E"/>
          </a:solidFill>
        </p:spPr>
        <p:txBody>
          <a:bodyPr lIns="360000" rIns="360000" anchor="ctr" anchorCtr="1">
            <a:noAutofit/>
          </a:bodyPr>
          <a:lstStyle>
            <a:lvl1pPr algn="ctr"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ITEM</a:t>
            </a:r>
          </a:p>
        </p:txBody>
      </p:sp>
      <p:sp>
        <p:nvSpPr>
          <p:cNvPr id="37" name="Content Placeholder 4"/>
          <p:cNvSpPr>
            <a:spLocks noGrp="1"/>
          </p:cNvSpPr>
          <p:nvPr>
            <p:ph sz="quarter" idx="18" hasCustomPrompt="1"/>
          </p:nvPr>
        </p:nvSpPr>
        <p:spPr>
          <a:xfrm>
            <a:off x="4843081" y="4968203"/>
            <a:ext cx="6832982" cy="950608"/>
          </a:xfrm>
          <a:custGeom>
            <a:avLst/>
            <a:gdLst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0 w 2809455"/>
              <a:gd name="connsiteY5" fmla="*/ 0 h 1439862"/>
              <a:gd name="connsiteX0" fmla="*/ 353064 w 3162519"/>
              <a:gd name="connsiteY0" fmla="*/ 0 h 1439862"/>
              <a:gd name="connsiteX1" fmla="*/ 2937886 w 3162519"/>
              <a:gd name="connsiteY1" fmla="*/ 0 h 1439862"/>
              <a:gd name="connsiteX2" fmla="*/ 3162519 w 3162519"/>
              <a:gd name="connsiteY2" fmla="*/ 719931 h 1439862"/>
              <a:gd name="connsiteX3" fmla="*/ 2937886 w 3162519"/>
              <a:gd name="connsiteY3" fmla="*/ 1439862 h 1439862"/>
              <a:gd name="connsiteX4" fmla="*/ 353064 w 3162519"/>
              <a:gd name="connsiteY4" fmla="*/ 1439862 h 1439862"/>
              <a:gd name="connsiteX5" fmla="*/ 1 w 3162519"/>
              <a:gd name="connsiteY5" fmla="*/ 734578 h 1439862"/>
              <a:gd name="connsiteX6" fmla="*/ 353064 w 3162519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167637 w 2809455"/>
              <a:gd name="connsiteY5" fmla="*/ 63297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142237 w 2809455"/>
              <a:gd name="connsiteY5" fmla="*/ 96317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193037 w 2809455"/>
              <a:gd name="connsiteY5" fmla="*/ 72187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383537 w 2809455"/>
              <a:gd name="connsiteY5" fmla="*/ 65837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395490 w 2809455"/>
              <a:gd name="connsiteY5" fmla="*/ 67630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395490 w 2809455"/>
              <a:gd name="connsiteY5" fmla="*/ 67630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395490 w 2809455"/>
              <a:gd name="connsiteY5" fmla="*/ 676308 h 1439862"/>
              <a:gd name="connsiteX6" fmla="*/ 0 w 2809455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252055 w 2809455"/>
              <a:gd name="connsiteY5" fmla="*/ 700213 h 1439862"/>
              <a:gd name="connsiteX6" fmla="*/ 0 w 2809455"/>
              <a:gd name="connsiteY6" fmla="*/ 0 h 1439862"/>
              <a:gd name="connsiteX0" fmla="*/ 115740 w 2925195"/>
              <a:gd name="connsiteY0" fmla="*/ 0 h 1439862"/>
              <a:gd name="connsiteX1" fmla="*/ 2700562 w 2925195"/>
              <a:gd name="connsiteY1" fmla="*/ 0 h 1439862"/>
              <a:gd name="connsiteX2" fmla="*/ 2925195 w 2925195"/>
              <a:gd name="connsiteY2" fmla="*/ 719931 h 1439862"/>
              <a:gd name="connsiteX3" fmla="*/ 2700562 w 2925195"/>
              <a:gd name="connsiteY3" fmla="*/ 1439862 h 1439862"/>
              <a:gd name="connsiteX4" fmla="*/ 115740 w 2925195"/>
              <a:gd name="connsiteY4" fmla="*/ 1439862 h 1439862"/>
              <a:gd name="connsiteX5" fmla="*/ 367795 w 2925195"/>
              <a:gd name="connsiteY5" fmla="*/ 700213 h 1439862"/>
              <a:gd name="connsiteX6" fmla="*/ 115740 w 2925195"/>
              <a:gd name="connsiteY6" fmla="*/ 0 h 1439862"/>
              <a:gd name="connsiteX0" fmla="*/ 115740 w 2925195"/>
              <a:gd name="connsiteY0" fmla="*/ 0 h 1439862"/>
              <a:gd name="connsiteX1" fmla="*/ 2700562 w 2925195"/>
              <a:gd name="connsiteY1" fmla="*/ 0 h 1439862"/>
              <a:gd name="connsiteX2" fmla="*/ 2925195 w 2925195"/>
              <a:gd name="connsiteY2" fmla="*/ 719931 h 1439862"/>
              <a:gd name="connsiteX3" fmla="*/ 2700562 w 2925195"/>
              <a:gd name="connsiteY3" fmla="*/ 1439862 h 1439862"/>
              <a:gd name="connsiteX4" fmla="*/ 115740 w 2925195"/>
              <a:gd name="connsiteY4" fmla="*/ 1439862 h 1439862"/>
              <a:gd name="connsiteX5" fmla="*/ 367795 w 2925195"/>
              <a:gd name="connsiteY5" fmla="*/ 700213 h 1439862"/>
              <a:gd name="connsiteX6" fmla="*/ 115740 w 2925195"/>
              <a:gd name="connsiteY6" fmla="*/ 0 h 1439862"/>
              <a:gd name="connsiteX0" fmla="*/ 131742 w 2941197"/>
              <a:gd name="connsiteY0" fmla="*/ 0 h 1439862"/>
              <a:gd name="connsiteX1" fmla="*/ 2716564 w 2941197"/>
              <a:gd name="connsiteY1" fmla="*/ 0 h 1439862"/>
              <a:gd name="connsiteX2" fmla="*/ 2941197 w 2941197"/>
              <a:gd name="connsiteY2" fmla="*/ 719931 h 1439862"/>
              <a:gd name="connsiteX3" fmla="*/ 2716564 w 2941197"/>
              <a:gd name="connsiteY3" fmla="*/ 1439862 h 1439862"/>
              <a:gd name="connsiteX4" fmla="*/ 131742 w 2941197"/>
              <a:gd name="connsiteY4" fmla="*/ 1439862 h 1439862"/>
              <a:gd name="connsiteX5" fmla="*/ 383797 w 2941197"/>
              <a:gd name="connsiteY5" fmla="*/ 700213 h 1439862"/>
              <a:gd name="connsiteX6" fmla="*/ 131742 w 2941197"/>
              <a:gd name="connsiteY6" fmla="*/ 0 h 1439862"/>
              <a:gd name="connsiteX0" fmla="*/ 131742 w 2941197"/>
              <a:gd name="connsiteY0" fmla="*/ 0 h 1439862"/>
              <a:gd name="connsiteX1" fmla="*/ 2716564 w 2941197"/>
              <a:gd name="connsiteY1" fmla="*/ 0 h 1439862"/>
              <a:gd name="connsiteX2" fmla="*/ 2941197 w 2941197"/>
              <a:gd name="connsiteY2" fmla="*/ 719931 h 1439862"/>
              <a:gd name="connsiteX3" fmla="*/ 2716564 w 2941197"/>
              <a:gd name="connsiteY3" fmla="*/ 1439862 h 1439862"/>
              <a:gd name="connsiteX4" fmla="*/ 131742 w 2941197"/>
              <a:gd name="connsiteY4" fmla="*/ 1439862 h 1439862"/>
              <a:gd name="connsiteX5" fmla="*/ 383797 w 2941197"/>
              <a:gd name="connsiteY5" fmla="*/ 700213 h 1439862"/>
              <a:gd name="connsiteX6" fmla="*/ 131742 w 2941197"/>
              <a:gd name="connsiteY6" fmla="*/ 0 h 1439862"/>
              <a:gd name="connsiteX0" fmla="*/ 0 w 2809455"/>
              <a:gd name="connsiteY0" fmla="*/ 0 h 1439862"/>
              <a:gd name="connsiteX1" fmla="*/ 2584822 w 2809455"/>
              <a:gd name="connsiteY1" fmla="*/ 0 h 1439862"/>
              <a:gd name="connsiteX2" fmla="*/ 2809455 w 2809455"/>
              <a:gd name="connsiteY2" fmla="*/ 719931 h 1439862"/>
              <a:gd name="connsiteX3" fmla="*/ 2584822 w 2809455"/>
              <a:gd name="connsiteY3" fmla="*/ 1439862 h 1439862"/>
              <a:gd name="connsiteX4" fmla="*/ 0 w 2809455"/>
              <a:gd name="connsiteY4" fmla="*/ 1439862 h 1439862"/>
              <a:gd name="connsiteX5" fmla="*/ 252055 w 2809455"/>
              <a:gd name="connsiteY5" fmla="*/ 700213 h 1439862"/>
              <a:gd name="connsiteX6" fmla="*/ 0 w 2809455"/>
              <a:gd name="connsiteY6" fmla="*/ 0 h 1439862"/>
              <a:gd name="connsiteX0" fmla="*/ 0 w 2809455"/>
              <a:gd name="connsiteY0" fmla="*/ 8492 h 1448354"/>
              <a:gd name="connsiteX1" fmla="*/ 2707866 w 2809455"/>
              <a:gd name="connsiteY1" fmla="*/ 0 h 1448354"/>
              <a:gd name="connsiteX2" fmla="*/ 2809455 w 2809455"/>
              <a:gd name="connsiteY2" fmla="*/ 728423 h 1448354"/>
              <a:gd name="connsiteX3" fmla="*/ 2584822 w 2809455"/>
              <a:gd name="connsiteY3" fmla="*/ 1448354 h 1448354"/>
              <a:gd name="connsiteX4" fmla="*/ 0 w 2809455"/>
              <a:gd name="connsiteY4" fmla="*/ 1448354 h 1448354"/>
              <a:gd name="connsiteX5" fmla="*/ 252055 w 2809455"/>
              <a:gd name="connsiteY5" fmla="*/ 708705 h 1448354"/>
              <a:gd name="connsiteX6" fmla="*/ 0 w 2809455"/>
              <a:gd name="connsiteY6" fmla="*/ 8492 h 1448354"/>
              <a:gd name="connsiteX0" fmla="*/ 0 w 2809455"/>
              <a:gd name="connsiteY0" fmla="*/ 8492 h 1456847"/>
              <a:gd name="connsiteX1" fmla="*/ 2707866 w 2809455"/>
              <a:gd name="connsiteY1" fmla="*/ 0 h 1456847"/>
              <a:gd name="connsiteX2" fmla="*/ 2809455 w 2809455"/>
              <a:gd name="connsiteY2" fmla="*/ 728423 h 1456847"/>
              <a:gd name="connsiteX3" fmla="*/ 2707865 w 2809455"/>
              <a:gd name="connsiteY3" fmla="*/ 1456847 h 1456847"/>
              <a:gd name="connsiteX4" fmla="*/ 0 w 2809455"/>
              <a:gd name="connsiteY4" fmla="*/ 1448354 h 1456847"/>
              <a:gd name="connsiteX5" fmla="*/ 252055 w 2809455"/>
              <a:gd name="connsiteY5" fmla="*/ 708705 h 1456847"/>
              <a:gd name="connsiteX6" fmla="*/ 0 w 2809455"/>
              <a:gd name="connsiteY6" fmla="*/ 8492 h 1456847"/>
              <a:gd name="connsiteX0" fmla="*/ 0 w 2809455"/>
              <a:gd name="connsiteY0" fmla="*/ 8492 h 1456847"/>
              <a:gd name="connsiteX1" fmla="*/ 2707866 w 2809455"/>
              <a:gd name="connsiteY1" fmla="*/ 0 h 1456847"/>
              <a:gd name="connsiteX2" fmla="*/ 2809455 w 2809455"/>
              <a:gd name="connsiteY2" fmla="*/ 728423 h 1456847"/>
              <a:gd name="connsiteX3" fmla="*/ 2707865 w 2809455"/>
              <a:gd name="connsiteY3" fmla="*/ 1456847 h 1456847"/>
              <a:gd name="connsiteX4" fmla="*/ 0 w 2809455"/>
              <a:gd name="connsiteY4" fmla="*/ 1448354 h 1456847"/>
              <a:gd name="connsiteX5" fmla="*/ 103948 w 2809455"/>
              <a:gd name="connsiteY5" fmla="*/ 708704 h 1456847"/>
              <a:gd name="connsiteX6" fmla="*/ 0 w 2809455"/>
              <a:gd name="connsiteY6" fmla="*/ 8492 h 1456847"/>
              <a:gd name="connsiteX0" fmla="*/ 0 w 2809455"/>
              <a:gd name="connsiteY0" fmla="*/ 8492 h 1456847"/>
              <a:gd name="connsiteX1" fmla="*/ 2707866 w 2809455"/>
              <a:gd name="connsiteY1" fmla="*/ 0 h 1456847"/>
              <a:gd name="connsiteX2" fmla="*/ 2809455 w 2809455"/>
              <a:gd name="connsiteY2" fmla="*/ 728423 h 1456847"/>
              <a:gd name="connsiteX3" fmla="*/ 2707865 w 2809455"/>
              <a:gd name="connsiteY3" fmla="*/ 1456847 h 1456847"/>
              <a:gd name="connsiteX4" fmla="*/ 0 w 2809455"/>
              <a:gd name="connsiteY4" fmla="*/ 1448354 h 1456847"/>
              <a:gd name="connsiteX5" fmla="*/ 103948 w 2809455"/>
              <a:gd name="connsiteY5" fmla="*/ 708704 h 1456847"/>
              <a:gd name="connsiteX6" fmla="*/ 0 w 2809455"/>
              <a:gd name="connsiteY6" fmla="*/ 8492 h 1456847"/>
              <a:gd name="connsiteX0" fmla="*/ 0 w 2809455"/>
              <a:gd name="connsiteY0" fmla="*/ 8492 h 1456847"/>
              <a:gd name="connsiteX1" fmla="*/ 2707866 w 2809455"/>
              <a:gd name="connsiteY1" fmla="*/ 0 h 1456847"/>
              <a:gd name="connsiteX2" fmla="*/ 2809455 w 2809455"/>
              <a:gd name="connsiteY2" fmla="*/ 728423 h 1456847"/>
              <a:gd name="connsiteX3" fmla="*/ 2707865 w 2809455"/>
              <a:gd name="connsiteY3" fmla="*/ 1456847 h 1456847"/>
              <a:gd name="connsiteX4" fmla="*/ 0 w 2809455"/>
              <a:gd name="connsiteY4" fmla="*/ 1448354 h 1456847"/>
              <a:gd name="connsiteX5" fmla="*/ 103948 w 2809455"/>
              <a:gd name="connsiteY5" fmla="*/ 708704 h 1456847"/>
              <a:gd name="connsiteX6" fmla="*/ 0 w 2809455"/>
              <a:gd name="connsiteY6" fmla="*/ 8492 h 1456847"/>
              <a:gd name="connsiteX0" fmla="*/ 0 w 2809455"/>
              <a:gd name="connsiteY0" fmla="*/ 8492 h 1456847"/>
              <a:gd name="connsiteX1" fmla="*/ 2707866 w 2809455"/>
              <a:gd name="connsiteY1" fmla="*/ 0 h 1456847"/>
              <a:gd name="connsiteX2" fmla="*/ 2809455 w 2809455"/>
              <a:gd name="connsiteY2" fmla="*/ 728423 h 1456847"/>
              <a:gd name="connsiteX3" fmla="*/ 2707865 w 2809455"/>
              <a:gd name="connsiteY3" fmla="*/ 1456847 h 1456847"/>
              <a:gd name="connsiteX4" fmla="*/ 0 w 2809455"/>
              <a:gd name="connsiteY4" fmla="*/ 1448354 h 1456847"/>
              <a:gd name="connsiteX5" fmla="*/ 103948 w 2809455"/>
              <a:gd name="connsiteY5" fmla="*/ 708704 h 1456847"/>
              <a:gd name="connsiteX6" fmla="*/ 0 w 2809455"/>
              <a:gd name="connsiteY6" fmla="*/ 8492 h 1456847"/>
              <a:gd name="connsiteX0" fmla="*/ 0 w 2809455"/>
              <a:gd name="connsiteY0" fmla="*/ 8492 h 1456847"/>
              <a:gd name="connsiteX1" fmla="*/ 2707866 w 2809455"/>
              <a:gd name="connsiteY1" fmla="*/ 0 h 1456847"/>
              <a:gd name="connsiteX2" fmla="*/ 2809455 w 2809455"/>
              <a:gd name="connsiteY2" fmla="*/ 728423 h 1456847"/>
              <a:gd name="connsiteX3" fmla="*/ 2707865 w 2809455"/>
              <a:gd name="connsiteY3" fmla="*/ 1456847 h 1456847"/>
              <a:gd name="connsiteX4" fmla="*/ 0 w 2809455"/>
              <a:gd name="connsiteY4" fmla="*/ 1448354 h 1456847"/>
              <a:gd name="connsiteX5" fmla="*/ 103948 w 2809455"/>
              <a:gd name="connsiteY5" fmla="*/ 708704 h 1456847"/>
              <a:gd name="connsiteX6" fmla="*/ 0 w 2809455"/>
              <a:gd name="connsiteY6" fmla="*/ 8492 h 1456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9455" h="1456847">
                <a:moveTo>
                  <a:pt x="0" y="8492"/>
                </a:moveTo>
                <a:lnTo>
                  <a:pt x="2707866" y="0"/>
                </a:lnTo>
                <a:lnTo>
                  <a:pt x="2809455" y="728423"/>
                </a:lnTo>
                <a:lnTo>
                  <a:pt x="2707865" y="1456847"/>
                </a:lnTo>
                <a:lnTo>
                  <a:pt x="0" y="1448354"/>
                </a:lnTo>
                <a:cubicBezTo>
                  <a:pt x="58726" y="1036955"/>
                  <a:pt x="49188" y="1080453"/>
                  <a:pt x="103948" y="708704"/>
                </a:cubicBezTo>
                <a:cubicBezTo>
                  <a:pt x="53994" y="416070"/>
                  <a:pt x="31610" y="241896"/>
                  <a:pt x="0" y="8492"/>
                </a:cubicBezTo>
                <a:close/>
              </a:path>
            </a:pathLst>
          </a:custGeom>
          <a:solidFill>
            <a:srgbClr val="D68008"/>
          </a:solidFill>
        </p:spPr>
        <p:txBody>
          <a:bodyPr lIns="360000" rIns="360000" anchor="ctr" anchorCtr="1">
            <a:noAutofit/>
          </a:bodyPr>
          <a:lstStyle>
            <a:lvl1pPr algn="ctr"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ITEM</a:t>
            </a:r>
          </a:p>
        </p:txBody>
      </p:sp>
    </p:spTree>
    <p:extLst>
      <p:ext uri="{BB962C8B-B14F-4D97-AF65-F5344CB8AC3E}">
        <p14:creationId xmlns:p14="http://schemas.microsoft.com/office/powerpoint/2010/main" val="4290630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e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6D71C-ACD7-49D2-9689-F9C4024FAC38}" type="slidenum">
              <a:rPr lang="en-IE" smtClean="0"/>
              <a:pPr/>
              <a:t>‹N›</a:t>
            </a:fld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5276850" y="1314451"/>
            <a:ext cx="1609725" cy="49530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item</a:t>
            </a:r>
            <a:endParaRPr lang="en-IE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467475" y="4610101"/>
            <a:ext cx="1609725" cy="49530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item</a:t>
            </a:r>
            <a:endParaRPr lang="en-IE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7124700" y="2714626"/>
            <a:ext cx="1609725" cy="49530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item</a:t>
            </a:r>
            <a:endParaRPr lang="en-IE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4105275" y="4610102"/>
            <a:ext cx="1609725" cy="49530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item</a:t>
            </a:r>
            <a:endParaRPr lang="en-IE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3467100" y="2714626"/>
            <a:ext cx="1609725" cy="49530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item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36322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ess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D71C-ACD7-49D2-9689-F9C4024FAC38}" type="slidenum">
              <a:rPr lang="en-IE" smtClean="0"/>
              <a:t>‹N›</a:t>
            </a:fld>
            <a:endParaRPr lang="en-IE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6" hasCustomPrompt="1"/>
          </p:nvPr>
        </p:nvSpPr>
        <p:spPr>
          <a:xfrm>
            <a:off x="5476873" y="1089654"/>
            <a:ext cx="3995739" cy="1080928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LOREM IPSUM DOLOR SIT AMET</a:t>
            </a:r>
            <a:endParaRPr lang="en-US" dirty="0"/>
          </a:p>
        </p:txBody>
      </p:sp>
      <p:sp>
        <p:nvSpPr>
          <p:cNvPr id="20" name="Content Placeholder 18"/>
          <p:cNvSpPr>
            <a:spLocks noGrp="1"/>
          </p:cNvSpPr>
          <p:nvPr>
            <p:ph sz="quarter" idx="17" hasCustomPrompt="1"/>
          </p:nvPr>
        </p:nvSpPr>
        <p:spPr>
          <a:xfrm>
            <a:off x="5476872" y="2916714"/>
            <a:ext cx="3995739" cy="1080928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LOREM IPSUM DOLOR SIT AMET</a:t>
            </a:r>
            <a:endParaRPr lang="en-US" dirty="0"/>
          </a:p>
        </p:txBody>
      </p:sp>
      <p:sp>
        <p:nvSpPr>
          <p:cNvPr id="21" name="Content Placeholder 18"/>
          <p:cNvSpPr>
            <a:spLocks noGrp="1"/>
          </p:cNvSpPr>
          <p:nvPr>
            <p:ph sz="quarter" idx="18" hasCustomPrompt="1"/>
          </p:nvPr>
        </p:nvSpPr>
        <p:spPr>
          <a:xfrm>
            <a:off x="5476871" y="4672338"/>
            <a:ext cx="3995739" cy="1080928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LOREM IPSUM DOLOR SIT AMET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3298825" y="1089025"/>
            <a:ext cx="1957388" cy="1079500"/>
          </a:xfrm>
        </p:spPr>
        <p:txBody>
          <a:bodyPr>
            <a:noAutofit/>
          </a:bodyPr>
          <a:lstStyle>
            <a:lvl1pPr marL="0" indent="0" algn="ctr"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111</a:t>
            </a:r>
            <a:endParaRPr lang="en-IE" dirty="0"/>
          </a:p>
        </p:txBody>
      </p:sp>
      <p:sp>
        <p:nvSpPr>
          <p:cNvPr id="18" name="Content Placeholder 8"/>
          <p:cNvSpPr>
            <a:spLocks noGrp="1"/>
          </p:cNvSpPr>
          <p:nvPr>
            <p:ph sz="quarter" idx="20" hasCustomPrompt="1"/>
          </p:nvPr>
        </p:nvSpPr>
        <p:spPr>
          <a:xfrm>
            <a:off x="3298825" y="2918142"/>
            <a:ext cx="1957388" cy="1079500"/>
          </a:xfrm>
        </p:spPr>
        <p:txBody>
          <a:bodyPr>
            <a:noAutofit/>
          </a:bodyPr>
          <a:lstStyle>
            <a:lvl1pPr marL="0" indent="0" algn="ctr"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111</a:t>
            </a:r>
            <a:endParaRPr lang="en-IE" dirty="0"/>
          </a:p>
        </p:txBody>
      </p:sp>
      <p:sp>
        <p:nvSpPr>
          <p:cNvPr id="22" name="Content Placeholder 8"/>
          <p:cNvSpPr>
            <a:spLocks noGrp="1"/>
          </p:cNvSpPr>
          <p:nvPr>
            <p:ph sz="quarter" idx="21" hasCustomPrompt="1"/>
          </p:nvPr>
        </p:nvSpPr>
        <p:spPr>
          <a:xfrm>
            <a:off x="3298825" y="4672338"/>
            <a:ext cx="1957388" cy="1079500"/>
          </a:xfrm>
        </p:spPr>
        <p:txBody>
          <a:bodyPr>
            <a:noAutofit/>
          </a:bodyPr>
          <a:lstStyle>
            <a:lvl1pPr marL="0" indent="0" algn="ctr"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111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40171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18" userDrawn="1">
          <p15:clr>
            <a:srgbClr val="FBAE40"/>
          </p15:clr>
        </p15:guide>
        <p15:guide id="2" orient="horz" pos="136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3254" y="283937"/>
            <a:ext cx="10693400" cy="962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3253" y="1998481"/>
            <a:ext cx="11252809" cy="4310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6063" y="6322523"/>
            <a:ext cx="445028" cy="3227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4E6D71C-ACD7-49D2-9689-F9C4024FAC38}" type="slidenum">
              <a:rPr lang="en-IE" smtClean="0"/>
              <a:pPr/>
              <a:t>‹N›</a:t>
            </a:fld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835" y="6386963"/>
            <a:ext cx="778960" cy="2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04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72" r:id="rId3"/>
    <p:sldLayoutId id="2147483661" r:id="rId4"/>
    <p:sldLayoutId id="2147483670" r:id="rId5"/>
    <p:sldLayoutId id="2147483674" r:id="rId6"/>
    <p:sldLayoutId id="2147483677" r:id="rId7"/>
    <p:sldLayoutId id="2147483671" r:id="rId8"/>
    <p:sldLayoutId id="2147483651" r:id="rId9"/>
    <p:sldLayoutId id="2147483668" r:id="rId10"/>
    <p:sldLayoutId id="2147483678" r:id="rId11"/>
    <p:sldLayoutId id="2147483679" r:id="rId12"/>
    <p:sldLayoutId id="2147483654" r:id="rId13"/>
    <p:sldLayoutId id="2147483663" r:id="rId14"/>
    <p:sldLayoutId id="2147483675" r:id="rId15"/>
    <p:sldLayoutId id="2147483676" r:id="rId16"/>
    <p:sldLayoutId id="2147483657" r:id="rId17"/>
    <p:sldLayoutId id="2147483660" r:id="rId18"/>
    <p:sldLayoutId id="2147483680" r:id="rId19"/>
    <p:sldLayoutId id="2147483681" r:id="rId20"/>
    <p:sldLayoutId id="2147483682" r:id="rId21"/>
    <p:sldLayoutId id="2147483673" r:id="rId22"/>
    <p:sldLayoutId id="2147483665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46" userDrawn="1">
          <p15:clr>
            <a:srgbClr val="F26B43"/>
          </p15:clr>
        </p15:guide>
        <p15:guide id="2" pos="7355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6D71C-ACD7-49D2-9689-F9C4024FAC38}" type="slidenum">
              <a:rPr lang="en-IE" smtClean="0"/>
              <a:t>1</a:t>
            </a:fld>
            <a:endParaRPr lang="en-IE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95887" y="1967836"/>
            <a:ext cx="8943734" cy="1470288"/>
          </a:xfrm>
        </p:spPr>
        <p:txBody>
          <a:bodyPr/>
          <a:lstStyle/>
          <a:p>
            <a:r>
              <a:rPr lang="hu-HU" dirty="0"/>
              <a:t>ENTSO-E Transparency Platform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hu-HU" dirty="0" smtClean="0"/>
              <a:t>Vision</a:t>
            </a:r>
            <a:r>
              <a:rPr lang="it-IT" dirty="0" smtClean="0"/>
              <a:t> P</a:t>
            </a:r>
            <a:r>
              <a:rPr lang="hu-HU" dirty="0" smtClean="0"/>
              <a:t>roject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it-IT" dirty="0"/>
              <a:t>Market </a:t>
            </a:r>
            <a:r>
              <a:rPr lang="it-IT" dirty="0" err="1"/>
              <a:t>European</a:t>
            </a:r>
            <a:r>
              <a:rPr lang="it-IT" dirty="0"/>
              <a:t> </a:t>
            </a:r>
            <a:r>
              <a:rPr lang="it-IT" dirty="0" err="1"/>
              <a:t>Stakeholders</a:t>
            </a:r>
            <a:r>
              <a:rPr lang="it-IT" dirty="0"/>
              <a:t> </a:t>
            </a:r>
            <a:r>
              <a:rPr lang="it-IT" dirty="0" err="1"/>
              <a:t>Committee</a:t>
            </a:r>
            <a:endParaRPr lang="en-US" dirty="0"/>
          </a:p>
          <a:p>
            <a:r>
              <a:rPr lang="it-IT" sz="2800" dirty="0"/>
              <a:t>11 </a:t>
            </a:r>
            <a:r>
              <a:rPr lang="it-IT" sz="2800" dirty="0" err="1"/>
              <a:t>December</a:t>
            </a:r>
            <a:r>
              <a:rPr lang="it-IT" sz="2800" dirty="0"/>
              <a:t>, </a:t>
            </a:r>
            <a:r>
              <a:rPr lang="en-GB" sz="2800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849483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6D71C-ACD7-49D2-9689-F9C4024FAC38}" type="slidenum">
              <a:rPr lang="en-IE" smtClean="0"/>
              <a:pPr/>
              <a:t>2</a:t>
            </a:fld>
            <a:endParaRPr lang="en-IE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414337" y="400722"/>
            <a:ext cx="11160125" cy="69632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Project </a:t>
            </a:r>
            <a:r>
              <a:rPr lang="hu-HU" dirty="0"/>
              <a:t>main </a:t>
            </a:r>
            <a:r>
              <a:rPr lang="en-GB" dirty="0"/>
              <a:t>objectives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id="{C0B82F5B-0BBB-40B7-AC3D-0926663902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0590100"/>
              </p:ext>
            </p:extLst>
          </p:nvPr>
        </p:nvGraphicFramePr>
        <p:xfrm>
          <a:off x="655608" y="1097049"/>
          <a:ext cx="10282685" cy="5328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7428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6D71C-ACD7-49D2-9689-F9C4024FAC38}" type="slidenum">
              <a:rPr lang="en-IE" smtClean="0"/>
              <a:t>3</a:t>
            </a:fld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10552" y="456139"/>
            <a:ext cx="11160125" cy="708025"/>
          </a:xfrm>
        </p:spPr>
        <p:txBody>
          <a:bodyPr>
            <a:normAutofit/>
          </a:bodyPr>
          <a:lstStyle/>
          <a:p>
            <a:r>
              <a:rPr lang="en-GB" dirty="0"/>
              <a:t>Manual of Procedures – revision n. 1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99391946"/>
              </p:ext>
            </p:extLst>
          </p:nvPr>
        </p:nvGraphicFramePr>
        <p:xfrm>
          <a:off x="515938" y="1226562"/>
          <a:ext cx="1116012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75E3F9CC-D63C-4882-92D3-701EA806A256}"/>
              </a:ext>
            </a:extLst>
          </p:cNvPr>
          <p:cNvGrpSpPr/>
          <p:nvPr/>
        </p:nvGrpSpPr>
        <p:grpSpPr>
          <a:xfrm>
            <a:off x="9661435" y="757332"/>
            <a:ext cx="1909242" cy="1818387"/>
            <a:chOff x="4028415" y="2524885"/>
            <a:chExt cx="3126824" cy="3126824"/>
          </a:xfrm>
        </p:grpSpPr>
        <p:sp>
          <p:nvSpPr>
            <p:cNvPr id="7" name="Shape 6">
              <a:extLst>
                <a:ext uri="{FF2B5EF4-FFF2-40B4-BE49-F238E27FC236}">
                  <a16:creationId xmlns="" xmlns:a16="http://schemas.microsoft.com/office/drawing/2014/main" id="{5A980E7F-945F-4144-BFC1-C18EA69033A8}"/>
                </a:ext>
              </a:extLst>
            </p:cNvPr>
            <p:cNvSpPr/>
            <p:nvPr/>
          </p:nvSpPr>
          <p:spPr>
            <a:xfrm>
              <a:off x="4028415" y="2524885"/>
              <a:ext cx="3126824" cy="3126824"/>
            </a:xfrm>
            <a:prstGeom prst="gear9">
              <a:avLst/>
            </a:prstGeom>
            <a:solidFill>
              <a:srgbClr val="F7A43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Shape 4">
              <a:extLst>
                <a:ext uri="{FF2B5EF4-FFF2-40B4-BE49-F238E27FC236}">
                  <a16:creationId xmlns="" xmlns:a16="http://schemas.microsoft.com/office/drawing/2014/main" id="{961B93B1-0792-4982-9082-479327337130}"/>
                </a:ext>
              </a:extLst>
            </p:cNvPr>
            <p:cNvSpPr txBox="1"/>
            <p:nvPr/>
          </p:nvSpPr>
          <p:spPr>
            <a:xfrm rot="1633598">
              <a:off x="4657046" y="3257329"/>
              <a:ext cx="1869563" cy="16072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600" kern="1200" dirty="0">
                  <a:solidFill>
                    <a:schemeClr val="tx1">
                      <a:lumMod val="50000"/>
                    </a:schemeClr>
                  </a:solidFill>
                </a:rPr>
                <a:t>Data Quality</a:t>
              </a:r>
              <a:endParaRPr lang="en-US" sz="2600" kern="12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0279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6D71C-ACD7-49D2-9689-F9C4024FAC38}" type="slidenum">
              <a:rPr lang="en-IE" smtClean="0"/>
              <a:t>4</a:t>
            </a:fld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9782" y="329155"/>
            <a:ext cx="11160125" cy="667053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Data completeness – integrated reporting system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B69395C-D774-4EF5-AF07-00447E200C12}"/>
              </a:ext>
            </a:extLst>
          </p:cNvPr>
          <p:cNvGrpSpPr/>
          <p:nvPr/>
        </p:nvGrpSpPr>
        <p:grpSpPr>
          <a:xfrm>
            <a:off x="9546762" y="1292303"/>
            <a:ext cx="2351815" cy="2192104"/>
            <a:chOff x="2305884" y="1819243"/>
            <a:chExt cx="2325199" cy="2274054"/>
          </a:xfrm>
        </p:grpSpPr>
        <p:sp>
          <p:nvSpPr>
            <p:cNvPr id="6" name="Shape 5">
              <a:extLst>
                <a:ext uri="{FF2B5EF4-FFF2-40B4-BE49-F238E27FC236}">
                  <a16:creationId xmlns="" xmlns:a16="http://schemas.microsoft.com/office/drawing/2014/main" id="{9E3A7FEB-DE0E-41DC-9C6A-CFE5A2051DB7}"/>
                </a:ext>
              </a:extLst>
            </p:cNvPr>
            <p:cNvSpPr/>
            <p:nvPr/>
          </p:nvSpPr>
          <p:spPr>
            <a:xfrm>
              <a:off x="2305884" y="1819243"/>
              <a:ext cx="2274054" cy="2274054"/>
            </a:xfrm>
            <a:prstGeom prst="gear6">
              <a:avLst/>
            </a:prstGeom>
            <a:solidFill>
              <a:srgbClr val="BF560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Shape 4">
              <a:extLst>
                <a:ext uri="{FF2B5EF4-FFF2-40B4-BE49-F238E27FC236}">
                  <a16:creationId xmlns="" xmlns:a16="http://schemas.microsoft.com/office/drawing/2014/main" id="{F724DBFF-7BCE-4E3C-9CC7-C1ACBC6FD939}"/>
                </a:ext>
              </a:extLst>
            </p:cNvPr>
            <p:cNvSpPr txBox="1"/>
            <p:nvPr/>
          </p:nvSpPr>
          <p:spPr>
            <a:xfrm rot="1641276">
              <a:off x="2422958" y="2236148"/>
              <a:ext cx="2208125" cy="11424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400" b="1" kern="1200" dirty="0">
                  <a:solidFill>
                    <a:schemeClr val="tx1">
                      <a:lumMod val="50000"/>
                    </a:schemeClr>
                  </a:solidFill>
                </a:rPr>
                <a:t>Data Completeness</a:t>
              </a:r>
              <a:endParaRPr lang="en-US" sz="2400" b="1" kern="12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4DE7153-DD06-4549-8262-C2CCD1CF17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81" t="17473" b="25847"/>
          <a:stretch/>
        </p:blipFill>
        <p:spPr>
          <a:xfrm>
            <a:off x="4265277" y="2199091"/>
            <a:ext cx="4961527" cy="2188543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="" xmlns:a16="http://schemas.microsoft.com/office/drawing/2014/main" id="{53C5F226-97CB-4ADF-8946-AC6DD1ACE3BF}"/>
              </a:ext>
            </a:extLst>
          </p:cNvPr>
          <p:cNvSpPr/>
          <p:nvPr/>
        </p:nvSpPr>
        <p:spPr>
          <a:xfrm>
            <a:off x="3495003" y="3398515"/>
            <a:ext cx="954948" cy="4227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53F45D4-4D9C-4544-ABE9-F6E041653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13" y="2455989"/>
            <a:ext cx="2876987" cy="2183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B69687E-159C-43B4-B21C-874CE3F60A2B}"/>
              </a:ext>
            </a:extLst>
          </p:cNvPr>
          <p:cNvSpPr/>
          <p:nvPr/>
        </p:nvSpPr>
        <p:spPr>
          <a:xfrm>
            <a:off x="410552" y="5055230"/>
            <a:ext cx="114162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Reports automatically prepared and sent by the TP to data providers to identify data completeness issues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Based on the reports the data providers can act quickly to fill potential gaps and shortcomings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Further reports will be developed also for other purposes 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471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EADD4DB7-BC45-45FC-A272-ED7F6B47FA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6D71C-ACD7-49D2-9689-F9C4024FAC38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6737E6B-C78F-4A68-9D32-837CD79AE0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List of reports existing and to be developed</a:t>
            </a:r>
          </a:p>
        </p:txBody>
      </p:sp>
      <p:sp>
        <p:nvSpPr>
          <p:cNvPr id="37" name="Rectangle à coins arrondis 5">
            <a:extLst>
              <a:ext uri="{FF2B5EF4-FFF2-40B4-BE49-F238E27FC236}">
                <a16:creationId xmlns="" xmlns:a16="http://schemas.microsoft.com/office/drawing/2014/main" id="{715315E5-1DB2-4618-BEE0-A32A9B289C08}"/>
              </a:ext>
            </a:extLst>
          </p:cNvPr>
          <p:cNvSpPr/>
          <p:nvPr/>
        </p:nvSpPr>
        <p:spPr>
          <a:xfrm>
            <a:off x="751304" y="1821621"/>
            <a:ext cx="1744980" cy="93726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 cap="flat" cmpd="sng" algn="ctr">
            <a:solidFill>
              <a:srgbClr val="A9A57C"/>
            </a:solidFill>
            <a:prstDash val="solid"/>
          </a:ln>
          <a:effectLst/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200" b="1" u="sng" kern="0" noProof="0">
                <a:solidFill>
                  <a:srgbClr val="2F2B20"/>
                </a:solidFill>
                <a:latin typeface="Calibri"/>
              </a:rPr>
              <a:t>Technical Monitoring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GB" sz="1200" kern="0" noProof="0">
                <a:solidFill>
                  <a:srgbClr val="2F2B20"/>
                </a:solidFill>
                <a:latin typeface="Calibri"/>
              </a:rPr>
              <a:t>Server load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GB" sz="1200" kern="0" noProof="0">
                <a:solidFill>
                  <a:srgbClr val="2F2B20"/>
                </a:solidFill>
                <a:latin typeface="Calibri"/>
              </a:rPr>
              <a:t>system resources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GB" sz="1200" kern="0" noProof="0">
                <a:solidFill>
                  <a:srgbClr val="2F2B20"/>
                </a:solidFill>
                <a:latin typeface="Calibri"/>
              </a:rPr>
              <a:t>available disk space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GB" sz="1200" kern="0" noProof="0">
                <a:solidFill>
                  <a:srgbClr val="2F2B20"/>
                </a:solidFill>
                <a:latin typeface="Calibri"/>
              </a:rPr>
              <a:t>etc.</a:t>
            </a:r>
            <a:endParaRPr kumimoji="0" lang="en-GB" sz="1200" i="0" strike="noStrike" kern="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8" name="Rectangle à coins arrondis 5">
            <a:extLst>
              <a:ext uri="{FF2B5EF4-FFF2-40B4-BE49-F238E27FC236}">
                <a16:creationId xmlns="" xmlns:a16="http://schemas.microsoft.com/office/drawing/2014/main" id="{3E9EB5AD-8BA5-41A2-B195-DA246E2EF449}"/>
              </a:ext>
            </a:extLst>
          </p:cNvPr>
          <p:cNvSpPr/>
          <p:nvPr/>
        </p:nvSpPr>
        <p:spPr>
          <a:xfrm>
            <a:off x="2823944" y="1821621"/>
            <a:ext cx="1744980" cy="93726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 cap="flat" cmpd="sng" algn="ctr">
            <a:solidFill>
              <a:srgbClr val="A9A57C"/>
            </a:solidFill>
            <a:prstDash val="solid"/>
          </a:ln>
          <a:effectLst/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200" b="1" u="sng" kern="0" noProof="0">
                <a:solidFill>
                  <a:srgbClr val="2F2B20"/>
                </a:solidFill>
                <a:latin typeface="Calibri"/>
              </a:rPr>
              <a:t>Data Flow Monitoring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GB" sz="1200" kern="0" noProof="0">
                <a:solidFill>
                  <a:srgbClr val="2F2B20"/>
                </a:solidFill>
                <a:latin typeface="Calibri"/>
              </a:rPr>
              <a:t>What </a:t>
            </a:r>
            <a:r>
              <a:rPr lang="en-GB" sz="1200" kern="0">
                <a:solidFill>
                  <a:srgbClr val="2F2B20"/>
                </a:solidFill>
                <a:latin typeface="Calibri"/>
              </a:rPr>
              <a:t>happened to the files accepted vs rejected</a:t>
            </a:r>
            <a:endParaRPr kumimoji="0" lang="en-GB" sz="1200" i="0" strike="noStrike" kern="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9" name="Rectangle à coins arrondis 5">
            <a:extLst>
              <a:ext uri="{FF2B5EF4-FFF2-40B4-BE49-F238E27FC236}">
                <a16:creationId xmlns="" xmlns:a16="http://schemas.microsoft.com/office/drawing/2014/main" id="{72129457-F92B-4DC9-8114-DE7B32E30365}"/>
              </a:ext>
            </a:extLst>
          </p:cNvPr>
          <p:cNvSpPr/>
          <p:nvPr/>
        </p:nvSpPr>
        <p:spPr>
          <a:xfrm>
            <a:off x="4812764" y="1824677"/>
            <a:ext cx="1950004" cy="93726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 cap="flat" cmpd="sng" algn="ctr">
            <a:solidFill>
              <a:srgbClr val="A9A57C"/>
            </a:solidFill>
            <a:prstDash val="solid"/>
          </a:ln>
          <a:effectLst/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200" b="1" u="sng" kern="0" noProof="0" dirty="0">
                <a:solidFill>
                  <a:srgbClr val="2F2B20"/>
                </a:solidFill>
                <a:latin typeface="Calibri"/>
              </a:rPr>
              <a:t>Data Item Monitoring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GB" sz="1200" kern="0" noProof="0" dirty="0">
                <a:solidFill>
                  <a:srgbClr val="2F2B20"/>
                </a:solidFill>
                <a:latin typeface="Calibri"/>
              </a:rPr>
              <a:t>What data are missing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GB" sz="1200" kern="0" dirty="0">
                <a:solidFill>
                  <a:srgbClr val="2F2B20"/>
                </a:solidFill>
                <a:latin typeface="Calibri"/>
              </a:rPr>
              <a:t>How many files were submitted</a:t>
            </a:r>
            <a:endParaRPr kumimoji="0" lang="en-GB" sz="1200" i="0" strike="noStrike" kern="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0" name="Rectangle à coins arrondis 5">
            <a:extLst>
              <a:ext uri="{FF2B5EF4-FFF2-40B4-BE49-F238E27FC236}">
                <a16:creationId xmlns="" xmlns:a16="http://schemas.microsoft.com/office/drawing/2014/main" id="{F7069044-2447-41F7-BE5F-4F76D1C97D65}"/>
              </a:ext>
            </a:extLst>
          </p:cNvPr>
          <p:cNvSpPr/>
          <p:nvPr/>
        </p:nvSpPr>
        <p:spPr>
          <a:xfrm>
            <a:off x="6967792" y="1821621"/>
            <a:ext cx="2165512" cy="93726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 cap="flat" cmpd="sng" algn="ctr">
            <a:solidFill>
              <a:srgbClr val="A9A57C"/>
            </a:solidFill>
            <a:prstDash val="solid"/>
          </a:ln>
          <a:effectLst/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200" b="1" u="sng" kern="0" noProof="0">
                <a:solidFill>
                  <a:srgbClr val="2F2B20"/>
                </a:solidFill>
                <a:latin typeface="Calibri"/>
              </a:rPr>
              <a:t>Gate Closure Monitoring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GB" sz="1200" kern="0" noProof="0">
                <a:solidFill>
                  <a:srgbClr val="2F2B20"/>
                </a:solidFill>
                <a:latin typeface="Calibri"/>
              </a:rPr>
              <a:t>Which data are delivered on time, (based on TP reg.)</a:t>
            </a:r>
            <a:endParaRPr kumimoji="0" lang="en-GB" sz="1200" i="0" strike="noStrike" kern="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1" name="Rectangle à coins arrondis 5">
            <a:extLst>
              <a:ext uri="{FF2B5EF4-FFF2-40B4-BE49-F238E27FC236}">
                <a16:creationId xmlns="" xmlns:a16="http://schemas.microsoft.com/office/drawing/2014/main" id="{75470977-55B4-482E-A544-C1D004AF076E}"/>
              </a:ext>
            </a:extLst>
          </p:cNvPr>
          <p:cNvSpPr/>
          <p:nvPr/>
        </p:nvSpPr>
        <p:spPr>
          <a:xfrm>
            <a:off x="8424290" y="3808559"/>
            <a:ext cx="1883572" cy="93726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 cap="flat" cmpd="sng" algn="ctr">
            <a:solidFill>
              <a:srgbClr val="A9A57C"/>
            </a:solidFill>
            <a:prstDash val="solid"/>
          </a:ln>
          <a:effectLst/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200" b="1" u="sng" kern="0" noProof="0">
                <a:solidFill>
                  <a:srgbClr val="2F2B20"/>
                </a:solidFill>
                <a:latin typeface="Calibri"/>
              </a:rPr>
              <a:t>ACER Flow Monitoring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GB" sz="1200" kern="0" noProof="0">
                <a:solidFill>
                  <a:srgbClr val="2F2B20"/>
                </a:solidFill>
                <a:latin typeface="Calibri"/>
              </a:rPr>
              <a:t>Whether submission to ARIS was successful</a:t>
            </a:r>
            <a:endParaRPr kumimoji="0" lang="en-GB" sz="1200" i="0" strike="noStrike" kern="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2" name="Rectangle à coins arrondis 5">
            <a:extLst>
              <a:ext uri="{FF2B5EF4-FFF2-40B4-BE49-F238E27FC236}">
                <a16:creationId xmlns="" xmlns:a16="http://schemas.microsoft.com/office/drawing/2014/main" id="{EBBED285-DD3D-4636-8836-0F107671DDB3}"/>
              </a:ext>
            </a:extLst>
          </p:cNvPr>
          <p:cNvSpPr/>
          <p:nvPr/>
        </p:nvSpPr>
        <p:spPr>
          <a:xfrm>
            <a:off x="683191" y="3805470"/>
            <a:ext cx="1981200" cy="937260"/>
          </a:xfrm>
          <a:prstGeom prst="roundRect">
            <a:avLst/>
          </a:prstGeom>
          <a:gradFill rotWithShape="1">
            <a:gsLst>
              <a:gs pos="0">
                <a:srgbClr val="A9A57C">
                  <a:tint val="65000"/>
                  <a:shade val="92000"/>
                  <a:satMod val="130000"/>
                </a:srgbClr>
              </a:gs>
              <a:gs pos="45000">
                <a:srgbClr val="A9A57C">
                  <a:tint val="60000"/>
                  <a:shade val="99000"/>
                  <a:satMod val="120000"/>
                </a:srgbClr>
              </a:gs>
              <a:gs pos="100000">
                <a:srgbClr val="A9A57C">
                  <a:tint val="55000"/>
                  <a:satMod val="14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A9A57C"/>
            </a:solidFill>
            <a:prstDash val="solid"/>
          </a:ln>
          <a:effectLst/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200" b="1" u="sng" kern="0" noProof="0" dirty="0">
                <a:solidFill>
                  <a:srgbClr val="2F2B20"/>
                </a:solidFill>
                <a:latin typeface="Calibri"/>
              </a:rPr>
              <a:t>Missing Data Monitoring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GB" sz="1200" kern="0" dirty="0">
                <a:solidFill>
                  <a:srgbClr val="2F2B20"/>
                </a:solidFill>
                <a:latin typeface="Calibri"/>
              </a:rPr>
              <a:t>Which data are missing/ not submitted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1200" i="0" strike="noStrike" kern="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3" name="Rectangle à coins arrondis 5">
            <a:extLst>
              <a:ext uri="{FF2B5EF4-FFF2-40B4-BE49-F238E27FC236}">
                <a16:creationId xmlns="" xmlns:a16="http://schemas.microsoft.com/office/drawing/2014/main" id="{76B726DC-9555-42E0-B868-6C26ACF3ADC3}"/>
              </a:ext>
            </a:extLst>
          </p:cNvPr>
          <p:cNvSpPr/>
          <p:nvPr/>
        </p:nvSpPr>
        <p:spPr>
          <a:xfrm>
            <a:off x="5475697" y="5212473"/>
            <a:ext cx="2584130" cy="937260"/>
          </a:xfrm>
          <a:prstGeom prst="roundRect">
            <a:avLst/>
          </a:prstGeom>
          <a:gradFill rotWithShape="1">
            <a:gsLst>
              <a:gs pos="0">
                <a:srgbClr val="A9A57C">
                  <a:tint val="65000"/>
                  <a:shade val="92000"/>
                  <a:satMod val="130000"/>
                </a:srgbClr>
              </a:gs>
              <a:gs pos="45000">
                <a:srgbClr val="A9A57C">
                  <a:tint val="60000"/>
                  <a:shade val="99000"/>
                  <a:satMod val="120000"/>
                </a:srgbClr>
              </a:gs>
              <a:gs pos="100000">
                <a:srgbClr val="A9A57C">
                  <a:tint val="55000"/>
                  <a:satMod val="14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A9A57C"/>
            </a:solidFill>
            <a:prstDash val="solid"/>
          </a:ln>
          <a:effectLst/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200" b="1" u="sng" kern="0" noProof="0">
                <a:solidFill>
                  <a:srgbClr val="2F2B20"/>
                </a:solidFill>
                <a:latin typeface="Calibri"/>
              </a:rPr>
              <a:t>Plausibility Check Monitoring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GB" sz="1200" kern="0">
                <a:solidFill>
                  <a:srgbClr val="2F2B20"/>
                </a:solidFill>
                <a:latin typeface="Calibri"/>
              </a:rPr>
              <a:t>Data have unreasonable values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200" i="0" strike="noStrike" kern="0" cap="none" spc="0" normalizeH="0" baseline="0" noProof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</a:rPr>
              <a:t>Data exceeding</a:t>
            </a:r>
            <a:r>
              <a:rPr kumimoji="0" lang="en-GB" sz="1200" i="0" strike="noStrike" kern="0" cap="none" spc="0" normalizeH="0" noProof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en-GB" sz="1200" kern="0">
                <a:solidFill>
                  <a:srgbClr val="2F2B20"/>
                </a:solidFill>
                <a:latin typeface="Calibri"/>
              </a:rPr>
              <a:t>asset’s </a:t>
            </a:r>
            <a:r>
              <a:rPr kumimoji="0" lang="en-GB" sz="1200" i="0" strike="noStrike" kern="0" cap="none" spc="0" normalizeH="0" noProof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</a:rPr>
              <a:t>limitations</a:t>
            </a:r>
            <a:endParaRPr kumimoji="0" lang="en-GB" sz="1200" i="0" strike="noStrike" kern="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4" name="Rectangle à coins arrondis 5">
            <a:extLst>
              <a:ext uri="{FF2B5EF4-FFF2-40B4-BE49-F238E27FC236}">
                <a16:creationId xmlns="" xmlns:a16="http://schemas.microsoft.com/office/drawing/2014/main" id="{2AD3D90B-3FC7-427B-A731-369BD8424B51}"/>
              </a:ext>
            </a:extLst>
          </p:cNvPr>
          <p:cNvSpPr/>
          <p:nvPr/>
        </p:nvSpPr>
        <p:spPr>
          <a:xfrm>
            <a:off x="5636191" y="3816146"/>
            <a:ext cx="2263140" cy="937260"/>
          </a:xfrm>
          <a:prstGeom prst="roundRect">
            <a:avLst/>
          </a:prstGeom>
          <a:gradFill rotWithShape="1">
            <a:gsLst>
              <a:gs pos="0">
                <a:srgbClr val="A9A57C">
                  <a:tint val="65000"/>
                  <a:shade val="92000"/>
                  <a:satMod val="130000"/>
                </a:srgbClr>
              </a:gs>
              <a:gs pos="45000">
                <a:srgbClr val="A9A57C">
                  <a:tint val="60000"/>
                  <a:shade val="99000"/>
                  <a:satMod val="120000"/>
                </a:srgbClr>
              </a:gs>
              <a:gs pos="100000">
                <a:srgbClr val="A9A57C">
                  <a:tint val="55000"/>
                  <a:satMod val="14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A9A57C"/>
            </a:solidFill>
            <a:prstDash val="solid"/>
          </a:ln>
          <a:effectLst/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200" b="1" u="sng" kern="0" noProof="0">
                <a:solidFill>
                  <a:srgbClr val="2F2B20"/>
                </a:solidFill>
                <a:latin typeface="Calibri"/>
              </a:rPr>
              <a:t>Data Processing Monitoring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GB" sz="1200" kern="0" noProof="0">
                <a:solidFill>
                  <a:srgbClr val="2F2B20"/>
                </a:solidFill>
                <a:latin typeface="Calibri"/>
              </a:rPr>
              <a:t>Arrival date &amp; time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GB" sz="1200" kern="0" noProof="0">
                <a:solidFill>
                  <a:srgbClr val="2F2B20"/>
                </a:solidFill>
                <a:latin typeface="Calibri"/>
              </a:rPr>
              <a:t>End of validation date &amp; time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GB" sz="1200" kern="0" noProof="0">
                <a:solidFill>
                  <a:srgbClr val="2F2B20"/>
                </a:solidFill>
                <a:latin typeface="Calibri"/>
              </a:rPr>
              <a:t>Publication date &amp; time</a:t>
            </a:r>
            <a:endParaRPr kumimoji="0" lang="en-GB" sz="1200" i="0" strike="noStrike" kern="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5" name="Rectangle à coins arrondis 5">
            <a:extLst>
              <a:ext uri="{FF2B5EF4-FFF2-40B4-BE49-F238E27FC236}">
                <a16:creationId xmlns="" xmlns:a16="http://schemas.microsoft.com/office/drawing/2014/main" id="{A4F1623D-C160-4BE7-87F9-2EA3C6097CAF}"/>
              </a:ext>
            </a:extLst>
          </p:cNvPr>
          <p:cNvSpPr/>
          <p:nvPr/>
        </p:nvSpPr>
        <p:spPr>
          <a:xfrm>
            <a:off x="2796777" y="5200132"/>
            <a:ext cx="2252426" cy="937260"/>
          </a:xfrm>
          <a:prstGeom prst="roundRect">
            <a:avLst/>
          </a:prstGeom>
          <a:gradFill rotWithShape="1">
            <a:gsLst>
              <a:gs pos="0">
                <a:srgbClr val="A9A57C">
                  <a:tint val="65000"/>
                  <a:shade val="92000"/>
                  <a:satMod val="130000"/>
                </a:srgbClr>
              </a:gs>
              <a:gs pos="45000">
                <a:srgbClr val="A9A57C">
                  <a:tint val="60000"/>
                  <a:shade val="99000"/>
                  <a:satMod val="120000"/>
                </a:srgbClr>
              </a:gs>
              <a:gs pos="100000">
                <a:srgbClr val="A9A57C">
                  <a:tint val="55000"/>
                  <a:satMod val="14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A9A57C"/>
            </a:solidFill>
            <a:prstDash val="solid"/>
          </a:ln>
          <a:effectLst/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200" b="1" u="sng" kern="0" noProof="0">
                <a:solidFill>
                  <a:srgbClr val="2F2B20"/>
                </a:solidFill>
                <a:latin typeface="Calibri"/>
              </a:rPr>
              <a:t>Platform Incident Monitoring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GB" sz="1200" kern="0">
                <a:solidFill>
                  <a:srgbClr val="2F2B20"/>
                </a:solidFill>
                <a:latin typeface="Calibri"/>
              </a:rPr>
              <a:t>Weekly, Monthly, </a:t>
            </a:r>
            <a:r>
              <a:rPr kumimoji="0" lang="en-GB" sz="1200" i="0" strike="noStrike" kern="0" cap="none" spc="0" normalizeH="0" baseline="0" noProof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</a:rPr>
              <a:t>custom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GB" sz="1200" kern="0">
                <a:solidFill>
                  <a:srgbClr val="2F2B20"/>
                </a:solidFill>
                <a:latin typeface="Calibri"/>
              </a:rPr>
              <a:t>Remedial action by vendor</a:t>
            </a:r>
            <a:endParaRPr kumimoji="0" lang="en-GB" sz="1200" i="0" strike="noStrike" kern="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925959F3-4609-415F-81AF-A01A81AE8D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21" y="4787507"/>
            <a:ext cx="205740" cy="20574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1D54B86E-712F-46D1-8044-E7213FA526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07"/>
          <a:stretch/>
        </p:blipFill>
        <p:spPr>
          <a:xfrm>
            <a:off x="1507014" y="4842020"/>
            <a:ext cx="313251" cy="125401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DE58AB90-5CFC-4763-9C0B-E6A35DD7A4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507" y="4786632"/>
            <a:ext cx="198731" cy="19873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1F587730-9A15-46EE-9C61-2A99CA2286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699" y="2804774"/>
            <a:ext cx="205740" cy="20574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E06E0544-D035-4176-837A-4E58B1813A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0" b="12239"/>
          <a:stretch/>
        </p:blipFill>
        <p:spPr>
          <a:xfrm>
            <a:off x="810469" y="2798478"/>
            <a:ext cx="304915" cy="22539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1B66FF2C-A699-43B3-AB4F-F8A258922F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944" y="2783194"/>
            <a:ext cx="205740" cy="20574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64807010-26F5-4EFF-98F5-BCDE1EEB22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334" y="2773367"/>
            <a:ext cx="205740" cy="20574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ECB4B7FF-8740-4742-A3B3-60492749F3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124" y="4767925"/>
            <a:ext cx="205740" cy="20574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76FEAF01-E2AA-44BB-A0F7-593FDED0CB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258" y="6218110"/>
            <a:ext cx="198731" cy="19873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83D98EB2-1E14-4037-80AE-48A0A71726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402" y="6209381"/>
            <a:ext cx="205740" cy="20574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C20877B6-9B46-4FBE-BB92-F6F05D0AF0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07"/>
          <a:stretch/>
        </p:blipFill>
        <p:spPr>
          <a:xfrm>
            <a:off x="1407415" y="6262418"/>
            <a:ext cx="313251" cy="125401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E24A83C8-B005-43AB-85A5-CEA83AB081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86" y="6214606"/>
            <a:ext cx="205740" cy="20574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36019F9E-E144-4645-95EB-72C266316C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73" y="6210416"/>
            <a:ext cx="198731" cy="198731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FE39B0D2-A832-4E01-ACCE-7A91E2884A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341" y="6187339"/>
            <a:ext cx="198731" cy="19873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F059CDC8-C7C5-43DE-9AEF-F3985D5EAA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973" y="6198178"/>
            <a:ext cx="205740" cy="20574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A4FEBB5B-989F-4899-A26B-A3E0D82957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042" y="4839904"/>
            <a:ext cx="198731" cy="19873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7B6D7889-00AA-4E8D-850D-04454C58DA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513" y="4839904"/>
            <a:ext cx="205740" cy="205740"/>
          </a:xfrm>
          <a:prstGeom prst="rect">
            <a:avLst/>
          </a:prstGeom>
        </p:spPr>
      </p:pic>
      <p:sp>
        <p:nvSpPr>
          <p:cNvPr id="63" name="Rectangle à coins arrondis 5">
            <a:extLst>
              <a:ext uri="{FF2B5EF4-FFF2-40B4-BE49-F238E27FC236}">
                <a16:creationId xmlns="" xmlns:a16="http://schemas.microsoft.com/office/drawing/2014/main" id="{65428352-7081-47C6-A54A-45B80AA7DB9E}"/>
              </a:ext>
            </a:extLst>
          </p:cNvPr>
          <p:cNvSpPr/>
          <p:nvPr/>
        </p:nvSpPr>
        <p:spPr>
          <a:xfrm>
            <a:off x="3244749" y="3838083"/>
            <a:ext cx="1744980" cy="937260"/>
          </a:xfrm>
          <a:prstGeom prst="roundRect">
            <a:avLst/>
          </a:prstGeom>
          <a:gradFill rotWithShape="1">
            <a:gsLst>
              <a:gs pos="0">
                <a:srgbClr val="A9A57C">
                  <a:tint val="65000"/>
                  <a:shade val="92000"/>
                  <a:satMod val="130000"/>
                </a:srgbClr>
              </a:gs>
              <a:gs pos="45000">
                <a:srgbClr val="A9A57C">
                  <a:tint val="60000"/>
                  <a:shade val="99000"/>
                  <a:satMod val="120000"/>
                </a:srgbClr>
              </a:gs>
              <a:gs pos="100000">
                <a:srgbClr val="A9A57C">
                  <a:tint val="55000"/>
                  <a:satMod val="14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A9A57C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en-GB" sz="1200" b="1" u="sng" kern="0" dirty="0">
                <a:solidFill>
                  <a:srgbClr val="2F2B20"/>
                </a:solidFill>
                <a:latin typeface="Calibri"/>
              </a:rPr>
              <a:t>Technical Monitoring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200" kern="0" dirty="0">
                <a:solidFill>
                  <a:srgbClr val="2F2B20"/>
                </a:solidFill>
                <a:latin typeface="Calibri"/>
              </a:rPr>
              <a:t>Server load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200" kern="0" dirty="0">
                <a:solidFill>
                  <a:srgbClr val="2F2B20"/>
                </a:solidFill>
                <a:latin typeface="Calibri"/>
              </a:rPr>
              <a:t>system resources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200" kern="0" dirty="0">
                <a:solidFill>
                  <a:srgbClr val="2F2B20"/>
                </a:solidFill>
                <a:latin typeface="Calibri"/>
              </a:rPr>
              <a:t>available disk space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200" kern="0" dirty="0">
                <a:solidFill>
                  <a:srgbClr val="2F2B20"/>
                </a:solidFill>
                <a:latin typeface="Calibri"/>
              </a:rPr>
              <a:t>etc.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B5A6980E-2C29-456E-8349-EDD07D6C4D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135" y="4832895"/>
            <a:ext cx="205740" cy="205740"/>
          </a:xfrm>
          <a:prstGeom prst="rect">
            <a:avLst/>
          </a:prstGeom>
        </p:spPr>
      </p:pic>
      <p:sp>
        <p:nvSpPr>
          <p:cNvPr id="65" name="Rectangle à coins arrondis 5">
            <a:extLst>
              <a:ext uri="{FF2B5EF4-FFF2-40B4-BE49-F238E27FC236}">
                <a16:creationId xmlns="" xmlns:a16="http://schemas.microsoft.com/office/drawing/2014/main" id="{1D7F1C48-BEAF-4201-9A52-1A7B0430746B}"/>
              </a:ext>
            </a:extLst>
          </p:cNvPr>
          <p:cNvSpPr/>
          <p:nvPr/>
        </p:nvSpPr>
        <p:spPr>
          <a:xfrm>
            <a:off x="8466118" y="5200132"/>
            <a:ext cx="2273067" cy="937260"/>
          </a:xfrm>
          <a:prstGeom prst="roundRect">
            <a:avLst/>
          </a:prstGeom>
          <a:gradFill rotWithShape="1">
            <a:gsLst>
              <a:gs pos="0">
                <a:srgbClr val="A9A57C">
                  <a:tint val="65000"/>
                  <a:shade val="92000"/>
                  <a:satMod val="130000"/>
                </a:srgbClr>
              </a:gs>
              <a:gs pos="45000">
                <a:srgbClr val="A9A57C">
                  <a:tint val="60000"/>
                  <a:shade val="99000"/>
                  <a:satMod val="120000"/>
                </a:srgbClr>
              </a:gs>
              <a:gs pos="100000">
                <a:srgbClr val="A9A57C">
                  <a:tint val="55000"/>
                  <a:satMod val="14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A9A57C"/>
            </a:solidFill>
            <a:prstDash val="solid"/>
          </a:ln>
          <a:effectLst/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200" b="1" u="sng" kern="0" noProof="0">
                <a:solidFill>
                  <a:srgbClr val="2F2B20"/>
                </a:solidFill>
                <a:latin typeface="Calibri"/>
              </a:rPr>
              <a:t>System Overview Monitoring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GB" sz="1200" kern="0">
                <a:solidFill>
                  <a:srgbClr val="2F2B20"/>
                </a:solidFill>
                <a:latin typeface="Calibri"/>
              </a:rPr>
              <a:t>System overview</a:t>
            </a:r>
            <a:endParaRPr kumimoji="0" lang="en-GB" sz="1200" i="0" strike="noStrike" kern="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="" xmlns:a16="http://schemas.microsoft.com/office/drawing/2014/main" id="{CFD6D018-B8AF-4842-8760-A1304A115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282" y="6213197"/>
            <a:ext cx="205740" cy="20574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="" xmlns:a16="http://schemas.microsoft.com/office/drawing/2014/main" id="{3A482FFB-49C1-432A-93A5-3BA32EFD7A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190" y="6200274"/>
            <a:ext cx="198731" cy="198731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="" xmlns:a16="http://schemas.microsoft.com/office/drawing/2014/main" id="{CD31F787-3131-449B-B83C-28A035F46ADC}"/>
              </a:ext>
            </a:extLst>
          </p:cNvPr>
          <p:cNvGrpSpPr/>
          <p:nvPr/>
        </p:nvGrpSpPr>
        <p:grpSpPr>
          <a:xfrm>
            <a:off x="9571540" y="1404041"/>
            <a:ext cx="2255275" cy="1036550"/>
            <a:chOff x="9686967" y="3065214"/>
            <a:chExt cx="2339899" cy="1036550"/>
          </a:xfrm>
        </p:grpSpPr>
        <p:pic>
          <p:nvPicPr>
            <p:cNvPr id="69" name="Picture 68">
              <a:extLst>
                <a:ext uri="{FF2B5EF4-FFF2-40B4-BE49-F238E27FC236}">
                  <a16:creationId xmlns="" xmlns:a16="http://schemas.microsoft.com/office/drawing/2014/main" id="{3C76AE22-F5A7-41BC-B559-267E8EEC9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1354" y="3215232"/>
              <a:ext cx="205740" cy="205740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42D7C558-34D9-4D71-9151-71B91F4A8A2A}"/>
                </a:ext>
              </a:extLst>
            </p:cNvPr>
            <p:cNvSpPr txBox="1"/>
            <p:nvPr/>
          </p:nvSpPr>
          <p:spPr>
            <a:xfrm>
              <a:off x="9992692" y="3178311"/>
              <a:ext cx="12489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For admin view</a:t>
              </a:r>
            </a:p>
          </p:txBody>
        </p:sp>
        <p:pic>
          <p:nvPicPr>
            <p:cNvPr id="71" name="Picture 70">
              <a:extLst>
                <a:ext uri="{FF2B5EF4-FFF2-40B4-BE49-F238E27FC236}">
                  <a16:creationId xmlns="" xmlns:a16="http://schemas.microsoft.com/office/drawing/2014/main" id="{1C5644AF-1907-43BF-80BF-DE3D77D4C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1354" y="3476642"/>
              <a:ext cx="198731" cy="198731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BD2FE5A5-09FF-49C1-AC70-DE79D03D36C7}"/>
                </a:ext>
              </a:extLst>
            </p:cNvPr>
            <p:cNvSpPr txBox="1"/>
            <p:nvPr/>
          </p:nvSpPr>
          <p:spPr>
            <a:xfrm>
              <a:off x="10038865" y="3457428"/>
              <a:ext cx="18143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For data providers view</a:t>
              </a:r>
            </a:p>
          </p:txBody>
        </p:sp>
        <p:pic>
          <p:nvPicPr>
            <p:cNvPr id="73" name="Picture 72">
              <a:extLst>
                <a:ext uri="{FF2B5EF4-FFF2-40B4-BE49-F238E27FC236}">
                  <a16:creationId xmlns="" xmlns:a16="http://schemas.microsoft.com/office/drawing/2014/main" id="{535A67FD-B984-43B5-A436-32F76E007C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2107"/>
            <a:stretch/>
          </p:blipFill>
          <p:spPr>
            <a:xfrm>
              <a:off x="9743114" y="3794540"/>
              <a:ext cx="313251" cy="125401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</p:pic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65CED106-9CF8-4129-BBFA-0C6E20776F4F}"/>
                </a:ext>
              </a:extLst>
            </p:cNvPr>
            <p:cNvSpPr txBox="1"/>
            <p:nvPr/>
          </p:nvSpPr>
          <p:spPr>
            <a:xfrm>
              <a:off x="10056365" y="3707327"/>
              <a:ext cx="12501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For ACER view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="" xmlns:a16="http://schemas.microsoft.com/office/drawing/2014/main" id="{5BDDC10E-EBB5-4839-9241-211D58AB19D3}"/>
                </a:ext>
              </a:extLst>
            </p:cNvPr>
            <p:cNvSpPr/>
            <p:nvPr/>
          </p:nvSpPr>
          <p:spPr>
            <a:xfrm>
              <a:off x="9686967" y="3065214"/>
              <a:ext cx="2339899" cy="10365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331178F4-A394-442F-85ED-CF8D79046286}"/>
              </a:ext>
            </a:extLst>
          </p:cNvPr>
          <p:cNvSpPr txBox="1"/>
          <p:nvPr/>
        </p:nvSpPr>
        <p:spPr>
          <a:xfrm>
            <a:off x="742357" y="1375592"/>
            <a:ext cx="4158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Existing </a:t>
            </a:r>
            <a:r>
              <a:rPr lang="en-GB" sz="2000" dirty="0"/>
              <a:t>(but elaborated manually)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C56DCDB2-11FE-4B0B-85E2-9BAD681A99F4}"/>
              </a:ext>
            </a:extLst>
          </p:cNvPr>
          <p:cNvSpPr txBox="1"/>
          <p:nvPr/>
        </p:nvSpPr>
        <p:spPr>
          <a:xfrm>
            <a:off x="588838" y="3238993"/>
            <a:ext cx="5917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Planned </a:t>
            </a:r>
            <a:r>
              <a:rPr lang="en-GB" sz="2000" dirty="0"/>
              <a:t>(Automated elaboration through </a:t>
            </a:r>
            <a:r>
              <a:rPr lang="en-GB" sz="2000" i="1" dirty="0"/>
              <a:t>Tableau</a:t>
            </a:r>
            <a:r>
              <a:rPr lang="en-GB" sz="2000" dirty="0"/>
              <a:t>)</a:t>
            </a:r>
          </a:p>
        </p:txBody>
      </p:sp>
      <p:sp>
        <p:nvSpPr>
          <p:cNvPr id="78" name="Rectangle à coins arrondis 5">
            <a:extLst>
              <a:ext uri="{FF2B5EF4-FFF2-40B4-BE49-F238E27FC236}">
                <a16:creationId xmlns="" xmlns:a16="http://schemas.microsoft.com/office/drawing/2014/main" id="{8901CB20-89AD-492B-9E66-987C1D538332}"/>
              </a:ext>
            </a:extLst>
          </p:cNvPr>
          <p:cNvSpPr/>
          <p:nvPr/>
        </p:nvSpPr>
        <p:spPr>
          <a:xfrm>
            <a:off x="658536" y="5207408"/>
            <a:ext cx="2016206" cy="937260"/>
          </a:xfrm>
          <a:prstGeom prst="roundRect">
            <a:avLst/>
          </a:prstGeom>
          <a:gradFill rotWithShape="1">
            <a:gsLst>
              <a:gs pos="0">
                <a:srgbClr val="A9A57C">
                  <a:tint val="65000"/>
                  <a:shade val="92000"/>
                  <a:satMod val="130000"/>
                </a:srgbClr>
              </a:gs>
              <a:gs pos="45000">
                <a:srgbClr val="A9A57C">
                  <a:tint val="60000"/>
                  <a:shade val="99000"/>
                  <a:satMod val="120000"/>
                </a:srgbClr>
              </a:gs>
              <a:gs pos="100000">
                <a:srgbClr val="A9A57C">
                  <a:tint val="55000"/>
                  <a:satMod val="14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A9A57C"/>
            </a:solidFill>
            <a:prstDash val="solid"/>
          </a:ln>
          <a:effectLst/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200" b="1" u="sng" kern="0" noProof="0">
                <a:solidFill>
                  <a:srgbClr val="2F2B20"/>
                </a:solidFill>
                <a:latin typeface="Calibri"/>
              </a:rPr>
              <a:t>Completeness Monitoring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GB" sz="1200" kern="0">
                <a:solidFill>
                  <a:srgbClr val="2F2B20"/>
                </a:solidFill>
                <a:latin typeface="Calibri"/>
              </a:rPr>
              <a:t>Per geographical area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GB" sz="1200" kern="0">
                <a:solidFill>
                  <a:srgbClr val="2F2B20"/>
                </a:solidFill>
                <a:latin typeface="Calibri"/>
              </a:rPr>
              <a:t>Per data item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200" i="0" strike="noStrike" kern="0" cap="none" spc="0" normalizeH="0" baseline="0" noProof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</a:rPr>
              <a:t>Per</a:t>
            </a:r>
            <a:r>
              <a:rPr kumimoji="0" lang="en-GB" sz="1200" i="0" strike="noStrike" kern="0" cap="none" spc="0" normalizeH="0" noProof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</a:rPr>
              <a:t> Data provider</a:t>
            </a:r>
            <a:endParaRPr kumimoji="0" lang="en-GB" sz="1200" i="0" strike="noStrike" kern="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2E13DF77-630A-45D1-BB48-7DA138BB32BF}"/>
              </a:ext>
            </a:extLst>
          </p:cNvPr>
          <p:cNvSpPr txBox="1"/>
          <p:nvPr/>
        </p:nvSpPr>
        <p:spPr>
          <a:xfrm>
            <a:off x="928418" y="3578008"/>
            <a:ext cx="1771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rgbClr val="FF0000"/>
                </a:solidFill>
              </a:rPr>
              <a:t>2018 January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11A487F8-E119-4DD3-B449-B19EA2B4E948}"/>
              </a:ext>
            </a:extLst>
          </p:cNvPr>
          <p:cNvSpPr/>
          <p:nvPr/>
        </p:nvSpPr>
        <p:spPr>
          <a:xfrm>
            <a:off x="5892026" y="3582896"/>
            <a:ext cx="13114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>
                <a:solidFill>
                  <a:srgbClr val="FF0000"/>
                </a:solidFill>
              </a:rPr>
              <a:t>2018 January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258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14940B68-8CC4-480A-9DDF-4D76CA5865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6D71C-ACD7-49D2-9689-F9C4024FAC38}" type="slidenum">
              <a:rPr lang="en-IE" smtClean="0"/>
              <a:pPr/>
              <a:t>6</a:t>
            </a:fld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F6C5150-2AC5-4F24-BC0E-21FCEDD62B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0107" y="909493"/>
            <a:ext cx="11160125" cy="708025"/>
          </a:xfrm>
        </p:spPr>
        <p:txBody>
          <a:bodyPr/>
          <a:lstStyle/>
          <a:p>
            <a:r>
              <a:rPr lang="en-GB" dirty="0"/>
              <a:t>Graphical User Interface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9306F31-987B-4FEE-9A58-65FC12B39534}"/>
              </a:ext>
            </a:extLst>
          </p:cNvPr>
          <p:cNvGrpSpPr/>
          <p:nvPr/>
        </p:nvGrpSpPr>
        <p:grpSpPr>
          <a:xfrm>
            <a:off x="9408353" y="724278"/>
            <a:ext cx="2166109" cy="2092691"/>
            <a:chOff x="3251877" y="254133"/>
            <a:chExt cx="2166109" cy="2092691"/>
          </a:xfrm>
          <a:solidFill>
            <a:srgbClr val="002060"/>
          </a:solidFill>
        </p:grpSpPr>
        <p:sp>
          <p:nvSpPr>
            <p:cNvPr id="5" name="Shape 4">
              <a:extLst>
                <a:ext uri="{FF2B5EF4-FFF2-40B4-BE49-F238E27FC236}">
                  <a16:creationId xmlns="" xmlns:a16="http://schemas.microsoft.com/office/drawing/2014/main" id="{E0C4A1CD-039A-42C5-B38A-2B4F870D27F2}"/>
                </a:ext>
              </a:extLst>
            </p:cNvPr>
            <p:cNvSpPr/>
            <p:nvPr/>
          </p:nvSpPr>
          <p:spPr>
            <a:xfrm rot="20700000">
              <a:off x="3251877" y="254133"/>
              <a:ext cx="2166109" cy="2092691"/>
            </a:xfrm>
            <a:prstGeom prst="gear6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Shape 4">
              <a:extLst>
                <a:ext uri="{FF2B5EF4-FFF2-40B4-BE49-F238E27FC236}">
                  <a16:creationId xmlns="" xmlns:a16="http://schemas.microsoft.com/office/drawing/2014/main" id="{F08DD9FA-815F-4592-8FCC-DF928070574B}"/>
                </a:ext>
              </a:extLst>
            </p:cNvPr>
            <p:cNvSpPr txBox="1"/>
            <p:nvPr/>
          </p:nvSpPr>
          <p:spPr>
            <a:xfrm rot="788085">
              <a:off x="3360809" y="643864"/>
              <a:ext cx="1994619" cy="100701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100" b="1" dirty="0">
                  <a:solidFill>
                    <a:schemeClr val="bg1"/>
                  </a:solidFill>
                </a:rPr>
                <a:t>GUI enhancements</a:t>
              </a:r>
              <a:endParaRPr lang="en-US" sz="2100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7" name="Diagram 6">
            <a:extLst>
              <a:ext uri="{FF2B5EF4-FFF2-40B4-BE49-F238E27FC236}">
                <a16:creationId xmlns="" xmlns:a16="http://schemas.microsoft.com/office/drawing/2014/main" id="{D6F50596-11C1-469B-A939-DC0D0B4934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0881538"/>
              </p:ext>
            </p:extLst>
          </p:nvPr>
        </p:nvGraphicFramePr>
        <p:xfrm>
          <a:off x="749814" y="2518912"/>
          <a:ext cx="10662933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2324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85844511-3CA2-483E-BA6D-1D8A62F1B1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6D71C-ACD7-49D2-9689-F9C4024FAC38}" type="slidenum">
              <a:rPr lang="en-IE" smtClean="0"/>
              <a:pPr/>
              <a:t>7</a:t>
            </a:fld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AAEFDD0-99AA-436D-9FBB-6398CC1A4A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4337" y="456139"/>
            <a:ext cx="8306969" cy="708025"/>
          </a:xfrm>
        </p:spPr>
        <p:txBody>
          <a:bodyPr/>
          <a:lstStyle/>
          <a:p>
            <a:r>
              <a:rPr lang="it-IT" dirty="0"/>
              <a:t>Proposals for GUI improvements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F5D83D6-CFF7-41A9-AE8C-0253B6120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8" y="1497460"/>
            <a:ext cx="5710418" cy="4578025"/>
          </a:xfrm>
          <a:prstGeom prst="rect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2C027B6-0476-4034-B206-7B233F8AF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740" y="1164164"/>
            <a:ext cx="3881887" cy="2433441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ECAF7A8-32C6-4D1D-AAAD-1A48B0F8D1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113" y="3866775"/>
            <a:ext cx="4246317" cy="2778454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72921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21D47723-F75C-45CF-9BAF-061544942D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6D71C-ACD7-49D2-9689-F9C4024FAC38}" type="slidenum">
              <a:rPr lang="en-IE" smtClean="0"/>
              <a:pPr/>
              <a:t>8</a:t>
            </a:fld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188FA2F-2D67-4F41-91A6-F917E0249E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5711" y="482017"/>
            <a:ext cx="11160125" cy="708025"/>
          </a:xfrm>
        </p:spPr>
        <p:txBody>
          <a:bodyPr/>
          <a:lstStyle/>
          <a:p>
            <a:r>
              <a:rPr lang="hu-HU" dirty="0"/>
              <a:t>Draft project plan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CD0BEE8-4DE9-438D-B4D1-2D4C3D53E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75" y="1635370"/>
            <a:ext cx="11127088" cy="348431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253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ntso-e theme 2.0">
      <a:dk1>
        <a:srgbClr val="3F3F3F"/>
      </a:dk1>
      <a:lt1>
        <a:srgbClr val="FFFFFF"/>
      </a:lt1>
      <a:dk2>
        <a:srgbClr val="3F3F3F"/>
      </a:dk2>
      <a:lt2>
        <a:srgbClr val="E7E6E6"/>
      </a:lt2>
      <a:accent1>
        <a:srgbClr val="23618E"/>
      </a:accent1>
      <a:accent2>
        <a:srgbClr val="A1C6D7"/>
      </a:accent2>
      <a:accent3>
        <a:srgbClr val="BF560F"/>
      </a:accent3>
      <a:accent4>
        <a:srgbClr val="F7A431"/>
      </a:accent4>
      <a:accent5>
        <a:srgbClr val="734267"/>
      </a:accent5>
      <a:accent6>
        <a:srgbClr val="9D7793"/>
      </a:accent6>
      <a:hlink>
        <a:srgbClr val="0563C1"/>
      </a:hlink>
      <a:folHlink>
        <a:srgbClr val="954F72"/>
      </a:folHlink>
    </a:clrScheme>
    <a:fontScheme name="ENTSOE N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0E1F866-798B-4DDC-B22F-BCD1A50AA79A}" vid="{3D330E4A-CB6D-4420-9238-4AB8E30DDD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DDFD41AEF010449D0D055600B60DC5" ma:contentTypeVersion="1" ma:contentTypeDescription="Create a new document." ma:contentTypeScope="" ma:versionID="ef287326ae33b33fea4a2afc557ee89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6B7586-77A2-40DB-95B6-D6B1796CB6FD}"/>
</file>

<file path=customXml/itemProps2.xml><?xml version="1.0" encoding="utf-8"?>
<ds:datastoreItem xmlns:ds="http://schemas.openxmlformats.org/officeDocument/2006/customXml" ds:itemID="{CD1606B5-18EE-40D7-8865-67FB27C32393}"/>
</file>

<file path=customXml/itemProps3.xml><?xml version="1.0" encoding="utf-8"?>
<ds:datastoreItem xmlns:ds="http://schemas.openxmlformats.org/officeDocument/2006/customXml" ds:itemID="{88C9815E-607A-4654-AC6B-40E8A0B3C807}"/>
</file>

<file path=docProps/app.xml><?xml version="1.0" encoding="utf-8"?>
<Properties xmlns="http://schemas.openxmlformats.org/officeDocument/2006/extended-properties" xmlns:vt="http://schemas.openxmlformats.org/officeDocument/2006/docPropsVTypes">
  <Template>ENTSO-E_Template</Template>
  <TotalTime>356</TotalTime>
  <Words>424</Words>
  <Application>Microsoft Office PowerPoint</Application>
  <PresentationFormat>Widescreen</PresentationFormat>
  <Paragraphs>90</Paragraphs>
  <Slides>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Century Gothic</vt:lpstr>
      <vt:lpstr>Wingdings</vt:lpstr>
      <vt:lpstr>Office Theme</vt:lpstr>
      <vt:lpstr>ENTSO-E Transparency Platform  Vision Project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BZ report  structure for Board 21/9</dc:title>
  <dc:creator>Martin Clark</dc:creator>
  <cp:lastModifiedBy>Terna</cp:lastModifiedBy>
  <cp:revision>92</cp:revision>
  <dcterms:created xsi:type="dcterms:W3CDTF">2017-08-04T09:04:05Z</dcterms:created>
  <dcterms:modified xsi:type="dcterms:W3CDTF">2017-12-07T11:22:47Z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0x01010059DDFD41AEF010449D0D055600B60DC5</vt:lpwstr>
  </property>
</Properties>
</file>