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1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theme/theme1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5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7.xml" ContentType="application/vnd.openxmlformats-officedocument.theme+xml"/>
  <Override PartName="/ppt/slideLayouts/slideLayout117.xml" ContentType="application/vnd.openxmlformats-officedocument.presentationml.slideLayout+xml"/>
  <Override PartName="/ppt/theme/theme18.xml" ContentType="application/vnd.openxmlformats-officedocument.theme+xml"/>
  <Override PartName="/ppt/slideLayouts/slideLayout118.xml" ContentType="application/vnd.openxmlformats-officedocument.presentationml.slideLayout+xml"/>
  <Override PartName="/ppt/theme/theme19.xml" ContentType="application/vnd.openxmlformats-officedocument.theme+xml"/>
  <Override PartName="/ppt/slideLayouts/slideLayout119.xml" ContentType="application/vnd.openxmlformats-officedocument.presentationml.slideLayout+xml"/>
  <Override PartName="/ppt/theme/theme2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1.xml" ContentType="application/vnd.openxmlformats-officedocument.theme+xml"/>
  <Override PartName="/ppt/slideLayouts/slideLayout131.xml" ContentType="application/vnd.openxmlformats-officedocument.presentationml.slideLayout+xml"/>
  <Override PartName="/ppt/theme/theme22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23.xml" ContentType="application/vnd.openxmlformats-officedocument.theme+xml"/>
  <Override PartName="/ppt/slideLayouts/slideLayout139.xml" ContentType="application/vnd.openxmlformats-officedocument.presentationml.slideLayout+xml"/>
  <Override PartName="/ppt/theme/theme24.xml" ContentType="application/vnd.openxmlformats-officedocument.theme+xml"/>
  <Override PartName="/ppt/slideLayouts/slideLayout140.xml" ContentType="application/vnd.openxmlformats-officedocument.presentationml.slideLayout+xml"/>
  <Override PartName="/ppt/theme/theme25.xml" ContentType="application/vnd.openxmlformats-officedocument.theme+xml"/>
  <Override PartName="/ppt/slideLayouts/slideLayout141.xml" ContentType="application/vnd.openxmlformats-officedocument.presentationml.slideLayout+xml"/>
  <Override PartName="/ppt/theme/theme26.xml" ContentType="application/vnd.openxmlformats-officedocument.theme+xml"/>
  <Override PartName="/ppt/slideLayouts/slideLayout142.xml" ContentType="application/vnd.openxmlformats-officedocument.presentationml.slideLayout+xml"/>
  <Override PartName="/ppt/theme/theme27.xml" ContentType="application/vnd.openxmlformats-officedocument.theme+xml"/>
  <Override PartName="/ppt/slideLayouts/slideLayout143.xml" ContentType="application/vnd.openxmlformats-officedocument.presentationml.slideLayout+xml"/>
  <Override PartName="/ppt/theme/theme28.xml" ContentType="application/vnd.openxmlformats-officedocument.theme+xml"/>
  <Override PartName="/ppt/slideLayouts/slideLayout144.xml" ContentType="application/vnd.openxmlformats-officedocument.presentationml.slideLayout+xml"/>
  <Override PartName="/ppt/theme/theme29.xml" ContentType="application/vnd.openxmlformats-officedocument.theme+xml"/>
  <Override PartName="/ppt/slideLayouts/slideLayout145.xml" ContentType="application/vnd.openxmlformats-officedocument.presentationml.slideLayout+xml"/>
  <Override PartName="/ppt/theme/theme30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31.xml" ContentType="application/vnd.openxmlformats-officedocument.theme+xml"/>
  <Override PartName="/ppt/slideLayouts/slideLayout153.xml" ContentType="application/vnd.openxmlformats-officedocument.presentationml.slideLayout+xml"/>
  <Override PartName="/ppt/theme/theme32.xml" ContentType="application/vnd.openxmlformats-officedocument.theme+xml"/>
  <Override PartName="/ppt/slideLayouts/slideLayout154.xml" ContentType="application/vnd.openxmlformats-officedocument.presentationml.slideLayout+xml"/>
  <Override PartName="/ppt/theme/theme33.xml" ContentType="application/vnd.openxmlformats-officedocument.theme+xml"/>
  <Override PartName="/ppt/slideLayouts/slideLayout155.xml" ContentType="application/vnd.openxmlformats-officedocument.presentationml.slideLayout+xml"/>
  <Override PartName="/ppt/theme/theme3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3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36.xml" ContentType="application/vnd.openxmlformats-officedocument.theme+xml"/>
  <Override PartName="/ppt/slideLayouts/slideLayout176.xml" ContentType="application/vnd.openxmlformats-officedocument.presentationml.slideLayout+xml"/>
  <Override PartName="/ppt/theme/theme37.xml" ContentType="application/vnd.openxmlformats-officedocument.theme+xml"/>
  <Override PartName="/ppt/slideLayouts/slideLayout177.xml" ContentType="application/vnd.openxmlformats-officedocument.presentationml.slideLayout+xml"/>
  <Override PartName="/ppt/theme/theme38.xml" ContentType="application/vnd.openxmlformats-officedocument.theme+xml"/>
  <Override PartName="/ppt/slideLayouts/slideLayout178.xml" ContentType="application/vnd.openxmlformats-officedocument.presentationml.slideLayout+xml"/>
  <Override PartName="/ppt/theme/theme39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40.xml" ContentType="application/vnd.openxmlformats-officedocument.theme+xml"/>
  <Override PartName="/ppt/slideLayouts/slideLayout181.xml" ContentType="application/vnd.openxmlformats-officedocument.presentationml.slideLayout+xml"/>
  <Override PartName="/ppt/theme/theme41.xml" ContentType="application/vnd.openxmlformats-officedocument.theme+xml"/>
  <Override PartName="/ppt/slideLayouts/slideLayout182.xml" ContentType="application/vnd.openxmlformats-officedocument.presentationml.slideLayout+xml"/>
  <Override PartName="/ppt/theme/theme42.xml" ContentType="application/vnd.openxmlformats-officedocument.theme+xml"/>
  <Override PartName="/ppt/slideLayouts/slideLayout183.xml" ContentType="application/vnd.openxmlformats-officedocument.presentationml.slideLayout+xml"/>
  <Override PartName="/ppt/theme/theme43.xml" ContentType="application/vnd.openxmlformats-officedocument.theme+xml"/>
  <Override PartName="/ppt/slideLayouts/slideLayout184.xml" ContentType="application/vnd.openxmlformats-officedocument.presentationml.slideLayout+xml"/>
  <Override PartName="/ppt/theme/theme44.xml" ContentType="application/vnd.openxmlformats-officedocument.theme+xml"/>
  <Override PartName="/ppt/slideLayouts/slideLayout185.xml" ContentType="application/vnd.openxmlformats-officedocument.presentationml.slideLayout+xml"/>
  <Override PartName="/ppt/theme/theme45.xml" ContentType="application/vnd.openxmlformats-officedocument.theme+xml"/>
  <Override PartName="/ppt/slideLayouts/slideLayout186.xml" ContentType="application/vnd.openxmlformats-officedocument.presentationml.slideLayout+xml"/>
  <Override PartName="/ppt/theme/theme46.xml" ContentType="application/vnd.openxmlformats-officedocument.theme+xml"/>
  <Override PartName="/ppt/slideLayouts/slideLayout187.xml" ContentType="application/vnd.openxmlformats-officedocument.presentationml.slideLayout+xml"/>
  <Override PartName="/ppt/theme/theme47.xml" ContentType="application/vnd.openxmlformats-officedocument.theme+xml"/>
  <Override PartName="/ppt/slideLayouts/slideLayout188.xml" ContentType="application/vnd.openxmlformats-officedocument.presentationml.slideLayout+xml"/>
  <Override PartName="/ppt/theme/theme48.xml" ContentType="application/vnd.openxmlformats-officedocument.theme+xml"/>
  <Override PartName="/ppt/slideLayouts/slideLayout189.xml" ContentType="application/vnd.openxmlformats-officedocument.presentationml.slideLayout+xml"/>
  <Override PartName="/ppt/theme/theme49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50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51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52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53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54.xml" ContentType="application/vnd.openxmlformats-officedocument.theme+xml"/>
  <Override PartName="/ppt/slideLayouts/slideLayout221.xml" ContentType="application/vnd.openxmlformats-officedocument.presentationml.slideLayout+xml"/>
  <Override PartName="/ppt/theme/theme55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56.xml" ContentType="application/vnd.openxmlformats-officedocument.theme+xml"/>
  <Override PartName="/ppt/slideLayouts/slideLayout233.xml" ContentType="application/vnd.openxmlformats-officedocument.presentationml.slideLayout+xml"/>
  <Override PartName="/ppt/theme/theme57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58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59.xml" ContentType="application/vnd.openxmlformats-officedocument.theme+xml"/>
  <Override PartName="/ppt/slideLayouts/slideLayout241.xml" ContentType="application/vnd.openxmlformats-officedocument.presentationml.slideLayout+xml"/>
  <Override PartName="/ppt/theme/theme60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61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62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6"/>
    <p:sldMasterId id="2147483744" r:id="rId7"/>
    <p:sldMasterId id="2147484719" r:id="rId8"/>
    <p:sldMasterId id="2147485124" r:id="rId9"/>
    <p:sldMasterId id="2147485225" r:id="rId10"/>
    <p:sldMasterId id="2147486095" r:id="rId11"/>
    <p:sldMasterId id="2147487032" r:id="rId12"/>
    <p:sldMasterId id="2147487285" r:id="rId13"/>
    <p:sldMasterId id="2147487611" r:id="rId14"/>
    <p:sldMasterId id="2147488536" r:id="rId15"/>
    <p:sldMasterId id="2147489137" r:id="rId16"/>
    <p:sldMasterId id="2147492839" r:id="rId17"/>
    <p:sldMasterId id="2147493771" r:id="rId18"/>
    <p:sldMasterId id="2147493774" r:id="rId19"/>
    <p:sldMasterId id="2147493776" r:id="rId20"/>
    <p:sldMasterId id="2147496378" r:id="rId21"/>
    <p:sldMasterId id="2147499074" r:id="rId22"/>
    <p:sldMasterId id="2147499083" r:id="rId23"/>
    <p:sldMasterId id="2147500835" r:id="rId24"/>
    <p:sldMasterId id="2147501017" r:id="rId25"/>
    <p:sldMasterId id="2147501202" r:id="rId26"/>
    <p:sldMasterId id="2147501622" r:id="rId27"/>
    <p:sldMasterId id="2147501639" r:id="rId28"/>
    <p:sldMasterId id="2147501932" r:id="rId29"/>
    <p:sldMasterId id="2147503727" r:id="rId30"/>
    <p:sldMasterId id="2147504174" r:id="rId31"/>
    <p:sldMasterId id="2147504401" r:id="rId32"/>
    <p:sldMasterId id="2147504403" r:id="rId33"/>
    <p:sldMasterId id="2147506885" r:id="rId34"/>
    <p:sldMasterId id="2147506888" r:id="rId35"/>
    <p:sldMasterId id="2147506891" r:id="rId36"/>
    <p:sldMasterId id="2147507870" r:id="rId37"/>
    <p:sldMasterId id="2147510558" r:id="rId38"/>
    <p:sldMasterId id="2147510560" r:id="rId39"/>
    <p:sldMasterId id="2147510563" r:id="rId40"/>
    <p:sldMasterId id="2147510835" r:id="rId41"/>
    <p:sldMasterId id="2147511160" r:id="rId42"/>
    <p:sldMasterId id="2147511163" r:id="rId43"/>
    <p:sldMasterId id="2147511784" r:id="rId44"/>
    <p:sldMasterId id="2147520513" r:id="rId45"/>
    <p:sldMasterId id="2147520533" r:id="rId46"/>
    <p:sldMasterId id="2147520536" r:id="rId47"/>
    <p:sldMasterId id="2147520539" r:id="rId48"/>
    <p:sldMasterId id="2147521503" r:id="rId49"/>
    <p:sldMasterId id="2147521506" r:id="rId50"/>
    <p:sldMasterId id="2147521829" r:id="rId51"/>
    <p:sldMasterId id="2147522157" r:id="rId52"/>
    <p:sldMasterId id="2147522159" r:id="rId53"/>
    <p:sldMasterId id="2147523518" r:id="rId54"/>
    <p:sldMasterId id="2147526030" r:id="rId55"/>
    <p:sldMasterId id="2147529121" r:id="rId56"/>
    <p:sldMasterId id="2147543889" r:id="rId57"/>
    <p:sldMasterId id="2147543898" r:id="rId58"/>
    <p:sldMasterId id="2147544304" r:id="rId59"/>
    <p:sldMasterId id="2147545291" r:id="rId60"/>
    <p:sldMasterId id="2147545293" r:id="rId61"/>
    <p:sldMasterId id="2147545305" r:id="rId62"/>
    <p:sldMasterId id="2147546165" r:id="rId63"/>
    <p:sldMasterId id="2147546171" r:id="rId64"/>
    <p:sldMasterId id="2147546177" r:id="rId65"/>
    <p:sldMasterId id="2147546186" r:id="rId66"/>
    <p:sldMasterId id="2147546190" r:id="rId67"/>
    <p:sldMasterId id="2147546194" r:id="rId68"/>
  </p:sldMasterIdLst>
  <p:notesMasterIdLst>
    <p:notesMasterId r:id="rId76"/>
  </p:notesMasterIdLst>
  <p:handoutMasterIdLst>
    <p:handoutMasterId r:id="rId77"/>
  </p:handoutMasterIdLst>
  <p:sldIdLst>
    <p:sldId id="2514" r:id="rId69"/>
    <p:sldId id="2507" r:id="rId70"/>
    <p:sldId id="2516" r:id="rId71"/>
    <p:sldId id="2515" r:id="rId72"/>
    <p:sldId id="2517" r:id="rId73"/>
    <p:sldId id="2518" r:id="rId74"/>
    <p:sldId id="2519" r:id="rId75"/>
  </p:sldIdLst>
  <p:sldSz cx="9144000" cy="6858000" type="screen4x3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 GENCE-CREUX (ACER)" initials="CG" lastIdx="1" clrIdx="0"/>
  <p:cmAuthor id="1" name="Christophe GENCE-CREUX (ACER)" initials="CG(" lastIdx="3" clrIdx="1">
    <p:extLst>
      <p:ext uri="{19B8F6BF-5375-455C-9EA6-DF929625EA0E}">
        <p15:presenceInfo xmlns:p15="http://schemas.microsoft.com/office/powerpoint/2012/main" userId="S-1-5-21-2095169090-3124838536-772759387-1197" providerId="AD"/>
      </p:ext>
    </p:extLst>
  </p:cmAuthor>
  <p:cmAuthor id="2" name="Francois BEAUDE (ACER)" initials="FB(" lastIdx="17" clrIdx="2">
    <p:extLst>
      <p:ext uri="{19B8F6BF-5375-455C-9EA6-DF929625EA0E}">
        <p15:presenceInfo xmlns:p15="http://schemas.microsoft.com/office/powerpoint/2012/main" userId="S-1-5-21-2095169090-3124838536-772759387-7111" providerId="AD"/>
      </p:ext>
    </p:extLst>
  </p:cmAuthor>
  <p:cmAuthor id="3" name="ACER" initials="UG" lastIdx="3" clrIdx="3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BA1"/>
    <a:srgbClr val="E6A79A"/>
    <a:srgbClr val="C2DFFE"/>
    <a:srgbClr val="898989"/>
    <a:srgbClr val="12515E"/>
    <a:srgbClr val="4843B3"/>
    <a:srgbClr val="307098"/>
    <a:srgbClr val="295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98" autoAdjust="0"/>
  </p:normalViewPr>
  <p:slideViewPr>
    <p:cSldViewPr snapToGrid="0" snapToObjects="1">
      <p:cViewPr varScale="1">
        <p:scale>
          <a:sx n="118" d="100"/>
          <a:sy n="118" d="100"/>
        </p:scale>
        <p:origin x="9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1.xml"/><Relationship Id="rId21" Type="http://schemas.openxmlformats.org/officeDocument/2006/relationships/slideMaster" Target="slideMasters/slideMaster16.xml"/><Relationship Id="rId42" Type="http://schemas.openxmlformats.org/officeDocument/2006/relationships/slideMaster" Target="slideMasters/slideMaster37.xml"/><Relationship Id="rId47" Type="http://schemas.openxmlformats.org/officeDocument/2006/relationships/slideMaster" Target="slideMasters/slideMaster42.xml"/><Relationship Id="rId63" Type="http://schemas.openxmlformats.org/officeDocument/2006/relationships/slideMaster" Target="slideMasters/slideMaster58.xml"/><Relationship Id="rId68" Type="http://schemas.openxmlformats.org/officeDocument/2006/relationships/slideMaster" Target="slideMasters/slideMaster63.xml"/><Relationship Id="rId16" Type="http://schemas.openxmlformats.org/officeDocument/2006/relationships/slideMaster" Target="slideMasters/slideMaster11.xml"/><Relationship Id="rId11" Type="http://schemas.openxmlformats.org/officeDocument/2006/relationships/slideMaster" Target="slideMasters/slideMaster6.xml"/><Relationship Id="rId32" Type="http://schemas.openxmlformats.org/officeDocument/2006/relationships/slideMaster" Target="slideMasters/slideMaster27.xml"/><Relationship Id="rId37" Type="http://schemas.openxmlformats.org/officeDocument/2006/relationships/slideMaster" Target="slideMasters/slideMaster32.xml"/><Relationship Id="rId53" Type="http://schemas.openxmlformats.org/officeDocument/2006/relationships/slideMaster" Target="slideMasters/slideMaster48.xml"/><Relationship Id="rId58" Type="http://schemas.openxmlformats.org/officeDocument/2006/relationships/slideMaster" Target="slideMasters/slideMaster53.xml"/><Relationship Id="rId74" Type="http://schemas.openxmlformats.org/officeDocument/2006/relationships/slide" Target="slides/slide6.xml"/><Relationship Id="rId79" Type="http://schemas.openxmlformats.org/officeDocument/2006/relationships/presProps" Target="presProps.xml"/><Relationship Id="rId5" Type="http://schemas.openxmlformats.org/officeDocument/2006/relationships/customXml" Target="../customXml/item5.xml"/><Relationship Id="rId61" Type="http://schemas.openxmlformats.org/officeDocument/2006/relationships/slideMaster" Target="slideMasters/slideMaster56.xml"/><Relationship Id="rId82" Type="http://schemas.openxmlformats.org/officeDocument/2006/relationships/tableStyles" Target="tableStyles.xml"/><Relationship Id="rId19" Type="http://schemas.openxmlformats.org/officeDocument/2006/relationships/slideMaster" Target="slideMasters/slideMaster14.xml"/><Relationship Id="rId14" Type="http://schemas.openxmlformats.org/officeDocument/2006/relationships/slideMaster" Target="slideMasters/slideMaster9.xml"/><Relationship Id="rId22" Type="http://schemas.openxmlformats.org/officeDocument/2006/relationships/slideMaster" Target="slideMasters/slideMaster17.xml"/><Relationship Id="rId27" Type="http://schemas.openxmlformats.org/officeDocument/2006/relationships/slideMaster" Target="slideMasters/slideMaster22.xml"/><Relationship Id="rId30" Type="http://schemas.openxmlformats.org/officeDocument/2006/relationships/slideMaster" Target="slideMasters/slideMaster25.xml"/><Relationship Id="rId35" Type="http://schemas.openxmlformats.org/officeDocument/2006/relationships/slideMaster" Target="slideMasters/slideMaster30.xml"/><Relationship Id="rId43" Type="http://schemas.openxmlformats.org/officeDocument/2006/relationships/slideMaster" Target="slideMasters/slideMaster38.xml"/><Relationship Id="rId48" Type="http://schemas.openxmlformats.org/officeDocument/2006/relationships/slideMaster" Target="slideMasters/slideMaster43.xml"/><Relationship Id="rId56" Type="http://schemas.openxmlformats.org/officeDocument/2006/relationships/slideMaster" Target="slideMasters/slideMaster51.xml"/><Relationship Id="rId64" Type="http://schemas.openxmlformats.org/officeDocument/2006/relationships/slideMaster" Target="slideMasters/slideMaster59.xml"/><Relationship Id="rId69" Type="http://schemas.openxmlformats.org/officeDocument/2006/relationships/slide" Target="slides/slide1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3.xml"/><Relationship Id="rId51" Type="http://schemas.openxmlformats.org/officeDocument/2006/relationships/slideMaster" Target="slideMasters/slideMaster46.xml"/><Relationship Id="rId72" Type="http://schemas.openxmlformats.org/officeDocument/2006/relationships/slide" Target="slides/slide4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7.xml"/><Relationship Id="rId17" Type="http://schemas.openxmlformats.org/officeDocument/2006/relationships/slideMaster" Target="slideMasters/slideMaster12.xml"/><Relationship Id="rId25" Type="http://schemas.openxmlformats.org/officeDocument/2006/relationships/slideMaster" Target="slideMasters/slideMaster20.xml"/><Relationship Id="rId33" Type="http://schemas.openxmlformats.org/officeDocument/2006/relationships/slideMaster" Target="slideMasters/slideMaster28.xml"/><Relationship Id="rId38" Type="http://schemas.openxmlformats.org/officeDocument/2006/relationships/slideMaster" Target="slideMasters/slideMaster33.xml"/><Relationship Id="rId46" Type="http://schemas.openxmlformats.org/officeDocument/2006/relationships/slideMaster" Target="slideMasters/slideMaster41.xml"/><Relationship Id="rId59" Type="http://schemas.openxmlformats.org/officeDocument/2006/relationships/slideMaster" Target="slideMasters/slideMaster54.xml"/><Relationship Id="rId67" Type="http://schemas.openxmlformats.org/officeDocument/2006/relationships/slideMaster" Target="slideMasters/slideMaster62.xml"/><Relationship Id="rId20" Type="http://schemas.openxmlformats.org/officeDocument/2006/relationships/slideMaster" Target="slideMasters/slideMaster15.xml"/><Relationship Id="rId41" Type="http://schemas.openxmlformats.org/officeDocument/2006/relationships/slideMaster" Target="slideMasters/slideMaster36.xml"/><Relationship Id="rId54" Type="http://schemas.openxmlformats.org/officeDocument/2006/relationships/slideMaster" Target="slideMasters/slideMaster49.xml"/><Relationship Id="rId62" Type="http://schemas.openxmlformats.org/officeDocument/2006/relationships/slideMaster" Target="slideMasters/slideMaster57.xml"/><Relationship Id="rId70" Type="http://schemas.openxmlformats.org/officeDocument/2006/relationships/slide" Target="slides/slide2.xml"/><Relationship Id="rId75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Master" Target="slideMasters/slideMaster10.xml"/><Relationship Id="rId23" Type="http://schemas.openxmlformats.org/officeDocument/2006/relationships/slideMaster" Target="slideMasters/slideMaster18.xml"/><Relationship Id="rId28" Type="http://schemas.openxmlformats.org/officeDocument/2006/relationships/slideMaster" Target="slideMasters/slideMaster23.xml"/><Relationship Id="rId36" Type="http://schemas.openxmlformats.org/officeDocument/2006/relationships/slideMaster" Target="slideMasters/slideMaster31.xml"/><Relationship Id="rId49" Type="http://schemas.openxmlformats.org/officeDocument/2006/relationships/slideMaster" Target="slideMasters/slideMaster44.xml"/><Relationship Id="rId57" Type="http://schemas.openxmlformats.org/officeDocument/2006/relationships/slideMaster" Target="slideMasters/slideMaster52.xml"/><Relationship Id="rId10" Type="http://schemas.openxmlformats.org/officeDocument/2006/relationships/slideMaster" Target="slideMasters/slideMaster5.xml"/><Relationship Id="rId31" Type="http://schemas.openxmlformats.org/officeDocument/2006/relationships/slideMaster" Target="slideMasters/slideMaster26.xml"/><Relationship Id="rId44" Type="http://schemas.openxmlformats.org/officeDocument/2006/relationships/slideMaster" Target="slideMasters/slideMaster39.xml"/><Relationship Id="rId52" Type="http://schemas.openxmlformats.org/officeDocument/2006/relationships/slideMaster" Target="slideMasters/slideMaster47.xml"/><Relationship Id="rId60" Type="http://schemas.openxmlformats.org/officeDocument/2006/relationships/slideMaster" Target="slideMasters/slideMaster55.xml"/><Relationship Id="rId65" Type="http://schemas.openxmlformats.org/officeDocument/2006/relationships/slideMaster" Target="slideMasters/slideMaster60.xml"/><Relationship Id="rId73" Type="http://schemas.openxmlformats.org/officeDocument/2006/relationships/slide" Target="slides/slide5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3" Type="http://schemas.openxmlformats.org/officeDocument/2006/relationships/slideMaster" Target="slideMasters/slideMaster8.xml"/><Relationship Id="rId18" Type="http://schemas.openxmlformats.org/officeDocument/2006/relationships/slideMaster" Target="slideMasters/slideMaster13.xml"/><Relationship Id="rId39" Type="http://schemas.openxmlformats.org/officeDocument/2006/relationships/slideMaster" Target="slideMasters/slideMaster34.xml"/><Relationship Id="rId34" Type="http://schemas.openxmlformats.org/officeDocument/2006/relationships/slideMaster" Target="slideMasters/slideMaster29.xml"/><Relationship Id="rId50" Type="http://schemas.openxmlformats.org/officeDocument/2006/relationships/slideMaster" Target="slideMasters/slideMaster45.xml"/><Relationship Id="rId55" Type="http://schemas.openxmlformats.org/officeDocument/2006/relationships/slideMaster" Target="slideMasters/slideMaster50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2.xml"/><Relationship Id="rId71" Type="http://schemas.openxmlformats.org/officeDocument/2006/relationships/slide" Target="slides/slide3.xml"/><Relationship Id="rId29" Type="http://schemas.openxmlformats.org/officeDocument/2006/relationships/slideMaster" Target="slideMasters/slideMaster24.xml"/><Relationship Id="rId24" Type="http://schemas.openxmlformats.org/officeDocument/2006/relationships/slideMaster" Target="slideMasters/slideMaster19.xml"/><Relationship Id="rId40" Type="http://schemas.openxmlformats.org/officeDocument/2006/relationships/slideMaster" Target="slideMasters/slideMaster35.xml"/><Relationship Id="rId45" Type="http://schemas.openxmlformats.org/officeDocument/2006/relationships/slideMaster" Target="slideMasters/slideMaster40.xml"/><Relationship Id="rId66" Type="http://schemas.openxmlformats.org/officeDocument/2006/relationships/slideMaster" Target="slideMasters/slideMaster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46" tIns="45373" rIns="90746" bIns="4537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46" tIns="45373" rIns="90746" bIns="4537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D8C674-7E60-4B19-AE21-72D63C7A4D27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46" tIns="45373" rIns="90746" bIns="4537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wrap="square" lIns="90746" tIns="45373" rIns="90746" bIns="453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CA402E-F97E-4262-8716-B4E08F31B1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032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46" tIns="45373" rIns="90746" bIns="4537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46" tIns="45373" rIns="90746" bIns="4537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D3FBBE-41D9-4387-9AEC-306015520403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6" tIns="45373" rIns="90746" bIns="4537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46" tIns="45373" rIns="90746" bIns="45373" rtlCol="0">
            <a:normAutofit/>
          </a:bodyPr>
          <a:lstStyle/>
          <a:p>
            <a:pPr lvl="0"/>
            <a:r>
              <a:rPr lang="nl-BE" noProof="0" smtClean="0"/>
              <a:t>Click to edit Master text styles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3"/>
            <a:r>
              <a:rPr lang="nl-BE" noProof="0" smtClean="0"/>
              <a:t>Fourth level</a:t>
            </a:r>
          </a:p>
          <a:p>
            <a:pPr lvl="4"/>
            <a:r>
              <a:rPr lang="nl-B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46" tIns="45373" rIns="90746" bIns="4537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wrap="square" lIns="90746" tIns="45373" rIns="90746" bIns="453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8128D6-EA6D-45AC-97B1-DD374AC9A1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98471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9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9.jpe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1.xml"/><Relationship Id="rId4" Type="http://schemas.openxmlformats.org/officeDocument/2006/relationships/image" Target="../media/image9.jpe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6.xml"/><Relationship Id="rId4" Type="http://schemas.openxmlformats.org/officeDocument/2006/relationships/image" Target="../media/image9.jpe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0.xml"/><Relationship Id="rId4" Type="http://schemas.openxmlformats.org/officeDocument/2006/relationships/image" Target="../media/image9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1.xml"/><Relationship Id="rId4" Type="http://schemas.openxmlformats.org/officeDocument/2006/relationships/image" Target="../media/image9.jpe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2.xml"/><Relationship Id="rId4" Type="http://schemas.openxmlformats.org/officeDocument/2006/relationships/image" Target="../media/image9.jpeg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3.xml"/><Relationship Id="rId4" Type="http://schemas.openxmlformats.org/officeDocument/2006/relationships/image" Target="../media/image9.jpeg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4.xml"/><Relationship Id="rId4" Type="http://schemas.openxmlformats.org/officeDocument/2006/relationships/image" Target="../media/image4.jpeg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8.xml"/><Relationship Id="rId4" Type="http://schemas.openxmlformats.org/officeDocument/2006/relationships/image" Target="../media/image9.jpeg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9.xml"/><Relationship Id="rId4" Type="http://schemas.openxmlformats.org/officeDocument/2006/relationships/image" Target="../media/image9.jpeg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1.xml"/><Relationship Id="rId4" Type="http://schemas.openxmlformats.org/officeDocument/2006/relationships/image" Target="../media/image9.jpeg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2.xml"/><Relationship Id="rId4" Type="http://schemas.openxmlformats.org/officeDocument/2006/relationships/image" Target="../media/image9.jpeg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8D25-5F9A-4594-B910-57FFBFE3F57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4829693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1626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98E3-F4F2-4FCD-8864-7A1E137C3A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6557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6A435-4896-423F-9AC2-762106B9D4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34195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F2EEE-0138-4428-BAA4-C65C4CAA21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0197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4CCFF-666C-40C9-92D2-6E45A06FE6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08606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939D8-88F9-45E0-9D7D-A10FA0BF57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01790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027113"/>
            <a:ext cx="2057400" cy="50990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027113"/>
            <a:ext cx="6019800" cy="50990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60E7B-93F0-456F-9790-9F8AA7AB3F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74588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27113"/>
            <a:ext cx="8229600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C74B-CC4F-4822-A64C-E564D67B8A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4864616"/>
      </p:ext>
    </p:extLst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61D7-BBAB-47B0-BD68-02A76C872B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4360128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56397"/>
      </p:ext>
    </p:extLst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460625" y="0"/>
            <a:ext cx="6683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b="1" cap="small" dirty="0">
                <a:solidFill>
                  <a:srgbClr val="FFFFFF"/>
                </a:solidFill>
                <a:latin typeface="Verdana"/>
                <a:cs typeface="Verdana"/>
              </a:rPr>
              <a:t>Opinion on GRIPs</a:t>
            </a:r>
          </a:p>
        </p:txBody>
      </p:sp>
      <p:sp>
        <p:nvSpPr>
          <p:cNvPr id="5" name="Espace réservé du pied de page 3"/>
          <p:cNvSpPr txBox="1">
            <a:spLocks/>
          </p:cNvSpPr>
          <p:nvPr userDrawn="1"/>
        </p:nvSpPr>
        <p:spPr>
          <a:xfrm>
            <a:off x="4930775" y="6492875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4F903D6-3FED-48AB-8BEF-1F67E1FEF6A3}" type="slidenum">
              <a:rPr lang="en-US" altLang="en-US" sz="1800" b="1">
                <a:solidFill>
                  <a:srgbClr val="FFFFFF"/>
                </a:solidFill>
                <a:latin typeface="Verdana" panose="020B060403050404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800" b="1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323528" y="1700808"/>
            <a:ext cx="8496944" cy="424847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80291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5376357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87896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BE" sz="180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095"/>
      </p:ext>
    </p:extLst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71979247"/>
      </p:ext>
    </p:extLst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51261027"/>
      </p:ext>
    </p:extLst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6766182"/>
      </p:ext>
    </p:extLst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40850"/>
      </p:ext>
    </p:extLst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446420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1271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8666-5196-4875-B37F-14DD285212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7602423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9C97565-240E-41BD-AA24-1DB633304F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7046568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8F689-D10F-4DC3-B86E-9E5FB19BB9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0587232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23386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32495"/>
      </p:ext>
    </p:extLst>
  </p:cSld>
  <p:clrMapOvr>
    <a:masterClrMapping/>
  </p:clrMapOvr>
  <p:transition spd="slow">
    <p:pull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6003937"/>
      </p:ext>
    </p:extLst>
  </p:cSld>
  <p:clrMapOvr>
    <a:masterClrMapping/>
  </p:clrMapOvr>
  <p:transition spd="slow">
    <p:pull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50108"/>
      </p:ext>
    </p:extLst>
  </p:cSld>
  <p:clrMapOvr>
    <a:masterClrMapping/>
  </p:clrMapOvr>
  <p:transition spd="slow">
    <p:pull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79010"/>
      </p:ext>
    </p:extLst>
  </p:cSld>
  <p:clrMapOvr>
    <a:masterClrMapping/>
  </p:clrMapOvr>
  <p:transition spd="slow">
    <p:pull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6664"/>
      </p:ext>
    </p:extLst>
  </p:cSld>
  <p:clrMapOvr>
    <a:masterClrMapping/>
  </p:clrMapOvr>
  <p:transition spd="slow">
    <p:pull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003589"/>
      </p:ext>
    </p:extLst>
  </p:cSld>
  <p:clrMapOvr>
    <a:masterClrMapping/>
  </p:clrMapOvr>
  <p:transition spd="slow">
    <p:pull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7491623"/>
      </p:ext>
    </p:extLst>
  </p:cSld>
  <p:clrMapOvr>
    <a:masterClrMapping/>
  </p:clrMapOvr>
  <p:transition spd="slow">
    <p:pull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45126353"/>
      </p:ext>
    </p:extLst>
  </p:cSld>
  <p:clrMapOvr>
    <a:masterClrMapping/>
  </p:clrMapOvr>
  <p:transition spd="slow">
    <p:pull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81223"/>
      </p:ext>
    </p:extLst>
  </p:cSld>
  <p:clrMapOvr>
    <a:masterClrMapping/>
  </p:clrMapOvr>
  <p:transition spd="slow">
    <p:pull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29779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CDD48-6CFA-4789-BEC8-1A8ACA46EC4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767540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 b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srgbClr val="FFFFFF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25476"/>
      </p:ext>
    </p:extLst>
  </p:cSld>
  <p:clrMapOvr>
    <a:masterClrMapping/>
  </p:clrMapOvr>
  <p:transition spd="slow">
    <p:pull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1DF1F-297A-4497-81BE-8D83D77DAB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2356234"/>
      </p:ext>
    </p:extLst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BE" sz="180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3712"/>
      </p:ext>
    </p:extLst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6715536"/>
      </p:ext>
    </p:extLst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74386074"/>
      </p:ext>
    </p:extLst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93720539"/>
      </p:ext>
    </p:extLst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785662"/>
      </p:ext>
    </p:extLst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284476"/>
      </p:ext>
    </p:extLst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25557"/>
      </p:ext>
    </p:extLst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899B-B2AE-4C26-ACAF-6B1DB0A722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4712224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3FFC-45F4-47EA-B01A-03628E89FD8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851035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02E11-C8DB-4FBB-8A4D-F0A2C53F39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5540961"/>
      </p:ext>
    </p:extLst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FBA0-835D-4AD0-B187-52941E3E5C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6919685"/>
      </p:ext>
    </p:extLst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DD83-311A-48C8-A891-BEFC51E326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1430929"/>
      </p:ext>
    </p:extLst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4BABE-7658-401B-8564-CA66714958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46138"/>
      </p:ext>
    </p:extLst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0C01-5881-4779-869C-C60ED89019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138925"/>
      </p:ext>
    </p:extLst>
  </p:cSld>
  <p:clrMapOvr>
    <a:masterClrMapping/>
  </p:clrMapOvr>
  <p:transition spd="med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3A1383E-BF58-4A6A-9B52-529670B6F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2652126"/>
      </p:ext>
    </p:extLst>
  </p:cSld>
  <p:clrMapOvr>
    <a:masterClrMapping/>
  </p:clrMapOvr>
  <p:transition spd="med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BE" sz="180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77495"/>
      </p:ext>
    </p:extLst>
  </p:cSld>
  <p:clrMapOvr>
    <a:masterClrMapping/>
  </p:clrMapOvr>
  <p:transition spd="med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1396126"/>
      </p:ext>
    </p:extLst>
  </p:cSld>
  <p:clrMapOvr>
    <a:masterClrMapping/>
  </p:clrMapOvr>
  <p:transition spd="med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3022318"/>
      </p:ext>
    </p:extLst>
  </p:cSld>
  <p:clrMapOvr>
    <a:masterClrMapping/>
  </p:clrMapOvr>
  <p:transition spd="med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49289953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5BD4-D999-4BF9-A735-3CB9DB162A7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723971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29956"/>
      </p:ext>
    </p:extLst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26283"/>
      </p:ext>
    </p:extLst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899087"/>
      </p:ext>
    </p:extLst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C3A9-268B-4B1B-93D9-D3382BC059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2949274"/>
      </p:ext>
    </p:extLst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F2AC-227C-4839-8184-094C4BAEA3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500468"/>
      </p:ext>
    </p:extLst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ea typeface="+mn-ea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3EFD63-AC7A-44F1-81D4-D4D32B984426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89196196"/>
      </p:ext>
    </p:extLst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4294-B3DE-4D36-AD62-F37B1AABB4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54832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 userDrawn="1"/>
        </p:nvSpPr>
        <p:spPr bwMode="auto">
          <a:xfrm>
            <a:off x="2657475" y="0"/>
            <a:ext cx="6400800" cy="369888"/>
          </a:xfrm>
          <a:prstGeom prst="rect">
            <a:avLst/>
          </a:prstGeom>
          <a:solidFill>
            <a:srgbClr val="3070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800" b="1" dirty="0" smtClean="0">
                <a:solidFill>
                  <a:srgbClr val="F2F2F2"/>
                </a:solidFill>
                <a:latin typeface="Verdana" pitchFamily="34" charset="0"/>
                <a:cs typeface="+mn-cs"/>
              </a:rPr>
              <a:t>Opinion on G-</a:t>
            </a:r>
            <a:r>
              <a:rPr lang="de-DE" altLang="de-DE" sz="1800" b="1" dirty="0" err="1" smtClean="0">
                <a:solidFill>
                  <a:srgbClr val="F2F2F2"/>
                </a:solidFill>
                <a:latin typeface="Verdana" pitchFamily="34" charset="0"/>
                <a:cs typeface="+mn-cs"/>
              </a:rPr>
              <a:t>Charges</a:t>
            </a:r>
            <a:r>
              <a:rPr lang="de-DE" altLang="de-DE" sz="1800" b="1" dirty="0" smtClean="0">
                <a:solidFill>
                  <a:srgbClr val="F2F2F2"/>
                </a:solidFill>
                <a:latin typeface="Verdana" pitchFamily="34" charset="0"/>
                <a:cs typeface="+mn-cs"/>
              </a:rPr>
              <a:t> Regulation 838/2010 EC</a:t>
            </a:r>
          </a:p>
        </p:txBody>
      </p:sp>
      <p:sp>
        <p:nvSpPr>
          <p:cNvPr id="5" name="Textfeld 10"/>
          <p:cNvSpPr txBox="1">
            <a:spLocks noChangeArrowheads="1"/>
          </p:cNvSpPr>
          <p:nvPr userDrawn="1"/>
        </p:nvSpPr>
        <p:spPr bwMode="auto">
          <a:xfrm>
            <a:off x="161925" y="6399213"/>
            <a:ext cx="3838575" cy="368300"/>
          </a:xfrm>
          <a:prstGeom prst="rect">
            <a:avLst/>
          </a:prstGeom>
          <a:solidFill>
            <a:srgbClr val="3070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800" b="1" dirty="0" smtClean="0">
              <a:solidFill>
                <a:srgbClr val="F2F2F2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CAB1-6271-4794-BACC-882BE568D3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99835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4AB27-B8AE-4B38-B97F-36A8820165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01401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1446-F7C4-4B27-A4F0-644E738BCB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383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EC4C7-F9E1-44A9-8832-47210782DA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647436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55B2-C758-46AD-AA70-13802FC7F5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022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997C4-4482-47E3-B4FF-6B12DE6BE2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36013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61DB0-DC33-474B-89A9-AE4D69508C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3971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424D-2EDC-4C25-8999-64F43582D9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6662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9709-E594-472A-A480-BCBB27F1F8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77464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C743-C556-4B0A-9D18-6823E8A63E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34620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027113"/>
            <a:ext cx="2057400" cy="50990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027113"/>
            <a:ext cx="6019800" cy="50990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540E-56DE-4E37-B9DE-1A68287075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9348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fr-BE" sz="1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33493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2481644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92699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9326B-E3F7-4A5F-AF89-B32ABEC9511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393634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34542394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349613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41228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4220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 b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3589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88138" y="6492875"/>
            <a:ext cx="2133600" cy="365125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806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F8DF50CF-D2DB-43D3-B965-C452B4763F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0280006"/>
      </p:ext>
    </p:extLst>
  </p:cSld>
  <p:clrMapOvr>
    <a:masterClrMapping/>
  </p:clrMapOvr>
  <p:transition spd="med"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2E64EA15-89E6-4621-8D6E-3F582067E3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4971749"/>
      </p:ext>
    </p:extLst>
  </p:cSld>
  <p:clrMapOvr>
    <a:masterClrMapping/>
  </p:clrMapOvr>
  <p:transition spd="med"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AFB76-30D8-4474-BB55-0CB828EC34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1298280"/>
      </p:ext>
    </p:extLst>
  </p:cSld>
  <p:clrMapOvr>
    <a:masterClrMapping/>
  </p:clrMapOvr>
  <p:transition spd="med"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DE14-0286-4A0D-8342-ECD694FD93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5619202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940CF-081F-4B2C-B817-1F0BDE77788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402059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09094"/>
      </p:ext>
    </p:extLst>
  </p:cSld>
  <p:clrMapOvr>
    <a:masterClrMapping/>
  </p:clrMapOvr>
  <p:transition spd="med"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78D28A2-D5F3-4C20-A789-D7BE1A5D21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9655376"/>
      </p:ext>
    </p:extLst>
  </p:cSld>
  <p:clrMapOvr>
    <a:masterClrMapping/>
  </p:clrMapOvr>
  <p:transition spd="med"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33480-B9E5-48E9-BA6F-FDA4EBE116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1482911"/>
      </p:ext>
    </p:extLst>
  </p:cSld>
  <p:clrMapOvr>
    <a:masterClrMapping/>
  </p:clrMapOvr>
  <p:transition spd="med"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139DE-6AC5-43B4-909F-B85D3CB65C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817768"/>
      </p:ext>
    </p:extLst>
  </p:cSld>
  <p:clrMapOvr>
    <a:masterClrMapping/>
  </p:clrMapOvr>
  <p:transition spd="med"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7FE5A-CBD8-4DB3-9592-E5D29D72FE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7864522"/>
      </p:ext>
    </p:extLst>
  </p:cSld>
  <p:clrMapOvr>
    <a:masterClrMapping/>
  </p:clrMapOvr>
  <p:transition spd="med"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51D0-0CDD-4C05-BDBF-452F763A56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0089488"/>
      </p:ext>
    </p:extLst>
  </p:cSld>
  <p:clrMapOvr>
    <a:masterClrMapping/>
  </p:clrMapOvr>
  <p:transition spd="med"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3402EDB-BABC-4180-AE3F-9E07BF4F53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840821"/>
      </p:ext>
    </p:extLst>
  </p:cSld>
  <p:clrMapOvr>
    <a:masterClrMapping/>
  </p:clrMapOvr>
  <p:transition spd="med"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96657-4AA4-49EE-A135-1185B47A8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3344675"/>
      </p:ext>
    </p:extLst>
  </p:cSld>
  <p:clrMapOvr>
    <a:masterClrMapping/>
  </p:clrMapOvr>
  <p:transition spd="med"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1AA46F39-CB7F-4176-994C-52974FCF27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4768621"/>
      </p:ext>
    </p:extLst>
  </p:cSld>
  <p:clrMapOvr>
    <a:masterClrMapping/>
  </p:clrMapOvr>
  <p:transition spd="med"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35DAF5D-E46A-415E-8FF5-7FE46980BB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4724065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6B76A-F3EB-4AD1-B043-E9C33B232D7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7870610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>
            <a:fillRect/>
          </a:stretch>
        </p:blipFill>
        <p:spPr bwMode="auto">
          <a:xfrm>
            <a:off x="168275" y="188913"/>
            <a:ext cx="8975725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5" name="Rectangle à coins arrondis 7"/>
          <p:cNvSpPr/>
          <p:nvPr userDrawn="1"/>
        </p:nvSpPr>
        <p:spPr>
          <a:xfrm>
            <a:off x="-228600" y="630238"/>
            <a:ext cx="2936875" cy="12763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 dirty="0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048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9"/>
          <p:cNvSpPr>
            <a:spLocks noGrp="1"/>
          </p:cNvSpPr>
          <p:nvPr>
            <p:ph type="title"/>
          </p:nvPr>
        </p:nvSpPr>
        <p:spPr>
          <a:xfrm>
            <a:off x="910551" y="2314116"/>
            <a:ext cx="7838338" cy="80291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2953DB"/>
                </a:solidFill>
                <a:latin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894464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 txBox="1">
            <a:spLocks/>
          </p:cNvSpPr>
          <p:nvPr userDrawn="1"/>
        </p:nvSpPr>
        <p:spPr>
          <a:xfrm>
            <a:off x="6497638" y="6492875"/>
            <a:ext cx="13287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323528" y="1700808"/>
            <a:ext cx="8496944" cy="424847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80291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4966812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 txBox="1">
            <a:spLocks/>
          </p:cNvSpPr>
          <p:nvPr userDrawn="1"/>
        </p:nvSpPr>
        <p:spPr>
          <a:xfrm>
            <a:off x="4930775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176464" cy="45699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17632" cy="79208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6" name="Segnaposto contenuto 2"/>
          <p:cNvSpPr>
            <a:spLocks noGrp="1"/>
          </p:cNvSpPr>
          <p:nvPr>
            <p:ph sz="half" idx="10"/>
          </p:nvPr>
        </p:nvSpPr>
        <p:spPr>
          <a:xfrm>
            <a:off x="4644008" y="1700808"/>
            <a:ext cx="4176464" cy="45699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US" sz="1800" b="1" kern="1200" cap="small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89251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460625" y="0"/>
            <a:ext cx="6683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small" dirty="0">
                <a:solidFill>
                  <a:srgbClr val="FFFFFF"/>
                </a:solidFill>
                <a:latin typeface="Verdana"/>
                <a:cs typeface="Verdana"/>
              </a:rPr>
              <a:t>TITLE OF THE PRESENTATION</a:t>
            </a:r>
          </a:p>
        </p:txBody>
      </p:sp>
      <p:sp>
        <p:nvSpPr>
          <p:cNvPr id="6" name="Espace réservé du pied de page 3"/>
          <p:cNvSpPr txBox="1">
            <a:spLocks/>
          </p:cNvSpPr>
          <p:nvPr userDrawn="1"/>
        </p:nvSpPr>
        <p:spPr>
          <a:xfrm>
            <a:off x="4930775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63688" y="692696"/>
            <a:ext cx="5486400" cy="4248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US" sz="1800" b="1" kern="1200" cap="small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02871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460625" y="0"/>
            <a:ext cx="6683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small" dirty="0">
                <a:solidFill>
                  <a:srgbClr val="FFFFFF"/>
                </a:solidFill>
                <a:latin typeface="Verdana"/>
                <a:cs typeface="Verdana"/>
              </a:rPr>
              <a:t>TITLE OF THE PRESENTATION</a:t>
            </a:r>
          </a:p>
        </p:txBody>
      </p:sp>
      <p:sp>
        <p:nvSpPr>
          <p:cNvPr id="5" name="Espace réservé du pied de page 3"/>
          <p:cNvSpPr txBox="1">
            <a:spLocks/>
          </p:cNvSpPr>
          <p:nvPr userDrawn="1"/>
        </p:nvSpPr>
        <p:spPr>
          <a:xfrm>
            <a:off x="4930775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7" y="771525"/>
            <a:ext cx="8424614" cy="9292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536" y="1700808"/>
            <a:ext cx="8424614" cy="45364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US" sz="1800" b="1" kern="1200" cap="small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243532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2728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>
            <a:fillRect/>
          </a:stretch>
        </p:blipFill>
        <p:spPr bwMode="auto">
          <a:xfrm>
            <a:off x="168275" y="188913"/>
            <a:ext cx="8975725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5" name="Rectangle à coins arrondis 7"/>
          <p:cNvSpPr/>
          <p:nvPr userDrawn="1"/>
        </p:nvSpPr>
        <p:spPr>
          <a:xfrm>
            <a:off x="-228600" y="630238"/>
            <a:ext cx="2936875" cy="12763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 dirty="0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048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9"/>
          <p:cNvSpPr>
            <a:spLocks noGrp="1"/>
          </p:cNvSpPr>
          <p:nvPr>
            <p:ph type="title"/>
          </p:nvPr>
        </p:nvSpPr>
        <p:spPr>
          <a:xfrm>
            <a:off x="910551" y="2314116"/>
            <a:ext cx="7838338" cy="80291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2953DB"/>
                </a:solidFill>
                <a:latin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4651323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 txBox="1">
            <a:spLocks/>
          </p:cNvSpPr>
          <p:nvPr userDrawn="1"/>
        </p:nvSpPr>
        <p:spPr>
          <a:xfrm>
            <a:off x="6497638" y="6492875"/>
            <a:ext cx="13287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323528" y="1700808"/>
            <a:ext cx="8496944" cy="424847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80291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7220041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 txBox="1">
            <a:spLocks/>
          </p:cNvSpPr>
          <p:nvPr userDrawn="1"/>
        </p:nvSpPr>
        <p:spPr>
          <a:xfrm>
            <a:off x="4930775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176464" cy="45699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17632" cy="79208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6" name="Segnaposto contenuto 2"/>
          <p:cNvSpPr>
            <a:spLocks noGrp="1"/>
          </p:cNvSpPr>
          <p:nvPr>
            <p:ph sz="half" idx="10"/>
          </p:nvPr>
        </p:nvSpPr>
        <p:spPr>
          <a:xfrm>
            <a:off x="4644008" y="1700808"/>
            <a:ext cx="4176464" cy="45699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US" sz="1800" b="1" kern="1200" cap="small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401305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460625" y="0"/>
            <a:ext cx="6683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small" dirty="0">
                <a:solidFill>
                  <a:srgbClr val="FFFFFF"/>
                </a:solidFill>
                <a:latin typeface="Verdana"/>
                <a:cs typeface="Verdana"/>
              </a:rPr>
              <a:t>TITLE OF THE PRESENTATION</a:t>
            </a:r>
          </a:p>
        </p:txBody>
      </p:sp>
      <p:sp>
        <p:nvSpPr>
          <p:cNvPr id="6" name="Espace réservé du pied de page 3"/>
          <p:cNvSpPr txBox="1">
            <a:spLocks/>
          </p:cNvSpPr>
          <p:nvPr userDrawn="1"/>
        </p:nvSpPr>
        <p:spPr>
          <a:xfrm>
            <a:off x="4930775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63688" y="692696"/>
            <a:ext cx="5486400" cy="4248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US" sz="1800" b="1" kern="1200" cap="small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7573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30731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E088-9538-4839-AC04-AA9A934EDF5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7078531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460625" y="0"/>
            <a:ext cx="6683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small" dirty="0">
                <a:solidFill>
                  <a:srgbClr val="FFFFFF"/>
                </a:solidFill>
                <a:latin typeface="Verdana"/>
                <a:cs typeface="Verdana"/>
              </a:rPr>
              <a:t>TITLE OF THE PRESENTATION</a:t>
            </a:r>
          </a:p>
        </p:txBody>
      </p:sp>
      <p:sp>
        <p:nvSpPr>
          <p:cNvPr id="5" name="Espace réservé du pied de page 3"/>
          <p:cNvSpPr txBox="1">
            <a:spLocks/>
          </p:cNvSpPr>
          <p:nvPr userDrawn="1"/>
        </p:nvSpPr>
        <p:spPr>
          <a:xfrm>
            <a:off x="4930775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7" y="771525"/>
            <a:ext cx="8424614" cy="9292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536" y="1700808"/>
            <a:ext cx="8424614" cy="45364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US" sz="1800" b="1" kern="1200" cap="small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17347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13129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>
            <a:fillRect/>
          </a:stretch>
        </p:blipFill>
        <p:spPr bwMode="auto">
          <a:xfrm>
            <a:off x="168275" y="188913"/>
            <a:ext cx="8975725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5" name="Rectangle à coins arrondis 7"/>
          <p:cNvSpPr/>
          <p:nvPr userDrawn="1"/>
        </p:nvSpPr>
        <p:spPr>
          <a:xfrm>
            <a:off x="-228600" y="630238"/>
            <a:ext cx="2936875" cy="12763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 dirty="0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048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9"/>
          <p:cNvSpPr>
            <a:spLocks noGrp="1"/>
          </p:cNvSpPr>
          <p:nvPr>
            <p:ph type="title"/>
          </p:nvPr>
        </p:nvSpPr>
        <p:spPr>
          <a:xfrm>
            <a:off x="910551" y="2314116"/>
            <a:ext cx="7838338" cy="80291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2953DB"/>
                </a:solidFill>
                <a:latin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59874211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 txBox="1">
            <a:spLocks/>
          </p:cNvSpPr>
          <p:nvPr userDrawn="1"/>
        </p:nvSpPr>
        <p:spPr>
          <a:xfrm>
            <a:off x="6497638" y="6492875"/>
            <a:ext cx="13287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323528" y="1700808"/>
            <a:ext cx="8496944" cy="424847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80291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4421126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 txBox="1">
            <a:spLocks/>
          </p:cNvSpPr>
          <p:nvPr userDrawn="1"/>
        </p:nvSpPr>
        <p:spPr>
          <a:xfrm>
            <a:off x="4930775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176464" cy="45699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17632" cy="79208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6" name="Segnaposto contenuto 2"/>
          <p:cNvSpPr>
            <a:spLocks noGrp="1"/>
          </p:cNvSpPr>
          <p:nvPr>
            <p:ph sz="half" idx="10"/>
          </p:nvPr>
        </p:nvSpPr>
        <p:spPr>
          <a:xfrm>
            <a:off x="4644008" y="1700808"/>
            <a:ext cx="4176464" cy="45699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US" sz="1800" b="1" kern="1200" cap="small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6991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460625" y="0"/>
            <a:ext cx="6683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small" dirty="0">
                <a:solidFill>
                  <a:srgbClr val="FFFFFF"/>
                </a:solidFill>
                <a:latin typeface="Verdana"/>
                <a:cs typeface="Verdana"/>
              </a:rPr>
              <a:t>TITLE OF THE PRESENTATION</a:t>
            </a:r>
          </a:p>
        </p:txBody>
      </p:sp>
      <p:sp>
        <p:nvSpPr>
          <p:cNvPr id="6" name="Espace réservé du pied de page 3"/>
          <p:cNvSpPr txBox="1">
            <a:spLocks/>
          </p:cNvSpPr>
          <p:nvPr userDrawn="1"/>
        </p:nvSpPr>
        <p:spPr>
          <a:xfrm>
            <a:off x="4930775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63688" y="692696"/>
            <a:ext cx="5486400" cy="4248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US" sz="1800" b="1" kern="1200" cap="small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24839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460625" y="0"/>
            <a:ext cx="6683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small" dirty="0">
                <a:solidFill>
                  <a:srgbClr val="FFFFFF"/>
                </a:solidFill>
                <a:latin typeface="Verdana"/>
                <a:cs typeface="Verdana"/>
              </a:rPr>
              <a:t>TITLE OF THE PRESENTATION</a:t>
            </a:r>
          </a:p>
        </p:txBody>
      </p:sp>
      <p:sp>
        <p:nvSpPr>
          <p:cNvPr id="5" name="Espace réservé du pied de page 3"/>
          <p:cNvSpPr txBox="1">
            <a:spLocks/>
          </p:cNvSpPr>
          <p:nvPr userDrawn="1"/>
        </p:nvSpPr>
        <p:spPr>
          <a:xfrm>
            <a:off x="4930775" y="64928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7" y="771525"/>
            <a:ext cx="8424614" cy="9292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536" y="1700808"/>
            <a:ext cx="8424614" cy="45364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lang="en-US" sz="1800" b="1" kern="1200" cap="small">
                <a:solidFill>
                  <a:srgbClr val="FFFFFF"/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158774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endParaRPr lang="fr-BE" altLang="en-US" sz="18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z="1400" b="0"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1287"/>
      </p:ext>
    </p:extLst>
  </p:cSld>
  <p:clrMapOvr>
    <a:masterClrMapping/>
  </p:clrMapOvr>
  <p:transition spd="med"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78079244"/>
      </p:ext>
    </p:extLst>
  </p:cSld>
  <p:clrMapOvr>
    <a:masterClrMapping/>
  </p:clrMapOvr>
  <p:transition spd="med"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88465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DB4C2-5931-45BE-B732-1795691CD29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1977061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885950" y="5680075"/>
            <a:ext cx="3486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1800" b="1" smtClean="0">
                <a:solidFill>
                  <a:srgbClr val="FFFFFF"/>
                </a:solidFill>
                <a:latin typeface="Verdana" pitchFamily="34" charset="0"/>
                <a:cs typeface="+mn-cs"/>
              </a:rPr>
              <a:t>TITRE</a:t>
            </a:r>
          </a:p>
        </p:txBody>
      </p:sp>
      <p:pic>
        <p:nvPicPr>
          <p:cNvPr id="6" name="Picture 5" descr="FOND_COVER_transp.png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7" name="Rectangle à coins arrondis 7"/>
          <p:cNvSpPr/>
          <p:nvPr userDrawn="1"/>
        </p:nvSpPr>
        <p:spPr>
          <a:xfrm>
            <a:off x="-280988" y="635000"/>
            <a:ext cx="3051176" cy="134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fr-BE" sz="1800">
              <a:solidFill>
                <a:srgbClr val="FFFFFF"/>
              </a:solidFill>
            </a:endParaRP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01688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 algn="r" defTabSz="457200">
              <a:defRPr b="1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89378"/>
      </p:ext>
    </p:extLst>
  </p:cSld>
  <p:clrMapOvr>
    <a:masterClrMapping/>
  </p:clrMapOvr>
  <p:transition spd="med"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31300"/>
      </p:ext>
    </p:extLst>
  </p:cSld>
  <p:clrMapOvr>
    <a:masterClrMapping/>
  </p:clrMapOvr>
  <p:transition spd="med"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49344996"/>
      </p:ext>
    </p:extLst>
  </p:cSld>
  <p:clrMapOvr>
    <a:masterClrMapping/>
  </p:clrMapOvr>
  <p:transition spd="med"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68994"/>
      </p:ext>
    </p:extLst>
  </p:cSld>
  <p:clrMapOvr>
    <a:masterClrMapping/>
  </p:clrMapOvr>
  <p:transition spd="med"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00206"/>
      </p:ext>
    </p:extLst>
  </p:cSld>
  <p:clrMapOvr>
    <a:masterClrMapping/>
  </p:clrMapOvr>
  <p:transition spd="med"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19385"/>
      </p:ext>
    </p:extLst>
  </p:cSld>
  <p:clrMapOvr>
    <a:masterClrMapping/>
  </p:clrMapOvr>
  <p:transition spd="med"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959960"/>
      </p:ext>
    </p:extLst>
  </p:cSld>
  <p:clrMapOvr>
    <a:masterClrMapping/>
  </p:clrMapOvr>
  <p:transition spd="med"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88660603"/>
      </p:ext>
    </p:extLst>
  </p:cSld>
  <p:clrMapOvr>
    <a:masterClrMapping/>
  </p:clrMapOvr>
  <p:transition spd="med"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99258597"/>
      </p:ext>
    </p:extLst>
  </p:cSld>
  <p:clrMapOvr>
    <a:masterClrMapping/>
  </p:clrMapOvr>
  <p:transition spd="med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71555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A6F9-2C7D-4AEE-85B5-1549629687A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6572696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6342"/>
      </p:ext>
    </p:extLst>
  </p:cSld>
  <p:clrMapOvr>
    <a:masterClrMapping/>
  </p:clrMapOvr>
  <p:transition spd="med"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5404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 sz="1600"/>
            </a:lvl1pPr>
          </a:lstStyle>
          <a:p>
            <a:pPr>
              <a:defRPr/>
            </a:pPr>
            <a:fld id="{91B4DC92-E865-4F13-9D25-6BD3BB836E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631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382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 sz="1600"/>
            </a:lvl1pPr>
          </a:lstStyle>
          <a:p>
            <a:pPr>
              <a:defRPr/>
            </a:pPr>
            <a:fld id="{9E6C65EB-9C90-4F50-ABB7-670691408F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6961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 sz="1600"/>
            </a:lvl1pPr>
          </a:lstStyle>
          <a:p>
            <a:pPr>
              <a:defRPr/>
            </a:pPr>
            <a:fld id="{DA7F54BA-A697-40DB-B024-3F3C28F04D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3338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496"/>
            <a:ext cx="4038600" cy="32686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496"/>
            <a:ext cx="4038600" cy="32686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 sz="1600"/>
            </a:lvl1pPr>
          </a:lstStyle>
          <a:p>
            <a:pPr>
              <a:defRPr/>
            </a:pPr>
            <a:fld id="{597674F1-0536-4B79-A3E5-877AA8B387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96650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257174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86124"/>
            <a:ext cx="4040188" cy="28400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57174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86124"/>
            <a:ext cx="4041775" cy="28400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 sz="1600"/>
            </a:lvl1pPr>
          </a:lstStyle>
          <a:p>
            <a:pPr>
              <a:defRPr/>
            </a:pPr>
            <a:fld id="{B3078926-60CE-484A-8118-C914C8336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637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 sz="1600"/>
            </a:lvl1pPr>
          </a:lstStyle>
          <a:p>
            <a:pPr>
              <a:defRPr/>
            </a:pPr>
            <a:fld id="{9E943887-D867-46EF-B365-6516E8726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1083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 sz="1600"/>
            </a:lvl1pPr>
          </a:lstStyle>
          <a:p>
            <a:pPr>
              <a:defRPr/>
            </a:pPr>
            <a:fld id="{EB708F34-28EB-454C-A7A6-BA8F1D952E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66146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596" y="2786058"/>
            <a:ext cx="3008313" cy="3333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 sz="1600"/>
            </a:lvl1pPr>
          </a:lstStyle>
          <a:p>
            <a:pPr>
              <a:defRPr/>
            </a:pPr>
            <a:fld id="{C9A8C902-0BA4-4AC1-9485-DB68D3E553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95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027113"/>
            <a:ext cx="2057400" cy="50990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027113"/>
            <a:ext cx="6019800" cy="50990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AC73-A415-4DB3-B7B2-998EF131F80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990516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71611"/>
            <a:ext cx="5486400" cy="315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 sz="1600"/>
            </a:lvl1pPr>
          </a:lstStyle>
          <a:p>
            <a:pPr>
              <a:defRPr/>
            </a:pPr>
            <a:fld id="{589D97D5-C3A1-4C23-B7B3-C7ADE0E4D2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929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34" y="2571744"/>
            <a:ext cx="8229600" cy="35544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 sz="1600"/>
            </a:lvl1pPr>
          </a:lstStyle>
          <a:p>
            <a:pPr>
              <a:defRPr/>
            </a:pPr>
            <a:fld id="{BDE751BE-8385-48F0-9E81-CF7077F9E2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1431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 eaLnBrk="0" hangingPunct="0">
              <a:defRPr sz="1600"/>
            </a:lvl1pPr>
          </a:lstStyle>
          <a:p>
            <a:pPr>
              <a:defRPr/>
            </a:pPr>
            <a:fld id="{A17BD753-0C15-4570-93FA-183B6487BC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7919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15614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endParaRPr lang="fr-BE" altLang="en-US" sz="18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z="1400" b="0"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2CBBD5-901C-4B00-863A-5C5F78562D50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14921"/>
      </p:ext>
    </p:extLst>
  </p:cSld>
  <p:clrMapOvr>
    <a:masterClrMapping/>
  </p:clrMapOvr>
  <p:transition spd="med"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18720947"/>
      </p:ext>
    </p:extLst>
  </p:cSld>
  <p:clrMapOvr>
    <a:masterClrMapping/>
  </p:clrMapOvr>
  <p:transition spd="med">
    <p:wipe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06E374-49E5-4746-8C4B-2F0A44E68D3D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44204"/>
      </p:ext>
    </p:extLst>
  </p:cSld>
  <p:clrMapOvr>
    <a:masterClrMapping/>
  </p:clrMapOvr>
  <p:transition spd="med"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endParaRPr lang="fr-BE" altLang="en-US" sz="18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z="1400" b="0"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C29989-0245-4F48-9D83-C4A2A52CC94A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5115"/>
      </p:ext>
    </p:extLst>
  </p:cSld>
  <p:clrMapOvr>
    <a:masterClrMapping/>
  </p:clrMapOvr>
  <p:transition spd="med">
    <p:wipe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25349281"/>
      </p:ext>
    </p:extLst>
  </p:cSld>
  <p:clrMapOvr>
    <a:masterClrMapping/>
  </p:clrMapOvr>
  <p:transition spd="med"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BB9B85-62F1-4A75-8298-809BC6EF2F0E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27045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27113"/>
            <a:ext cx="8229600" cy="5429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5539B-F4DB-4ADC-9BA4-E73516CE739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0820432"/>
      </p:ext>
    </p:extLst>
  </p:cSld>
  <p:clrMapOvr>
    <a:masterClrMapping/>
  </p:clrMapOvr>
  <p:transition spd="med"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73538707"/>
      </p:ext>
    </p:extLst>
  </p:cSld>
  <p:clrMapOvr>
    <a:masterClrMapping/>
  </p:clrMapOvr>
  <p:transition spd="slow">
    <p:pull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33B7-6A19-414F-A195-A23D37164B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3659215"/>
      </p:ext>
    </p:extLst>
  </p:cSld>
  <p:clrMapOvr>
    <a:masterClrMapping/>
  </p:clrMapOvr>
  <p:transition spd="med"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endParaRPr lang="fr-BE" altLang="en-US" sz="18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z="1400" b="0"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2C1EBD-CEB9-4E14-ADA4-8333495AE720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43957"/>
      </p:ext>
    </p:extLst>
  </p:cSld>
  <p:clrMapOvr>
    <a:masterClrMapping/>
  </p:clrMapOvr>
  <p:transition spd="med"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9420623"/>
      </p:ext>
    </p:extLst>
  </p:cSld>
  <p:clrMapOvr>
    <a:masterClrMapping/>
  </p:clrMapOvr>
  <p:transition spd="med"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EB0BAD-1E63-471B-A04D-42E93299F85D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09688"/>
      </p:ext>
    </p:extLst>
  </p:cSld>
  <p:clrMapOvr>
    <a:masterClrMapping/>
  </p:clrMapOvr>
  <p:transition spd="med"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defRPr/>
            </a:pPr>
            <a:endParaRPr lang="fr-BE" altLang="en-US" sz="180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z="1400" b="0"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067643-E9B5-48C7-8794-86E7C7431CAA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18640"/>
      </p:ext>
    </p:extLst>
  </p:cSld>
  <p:clrMapOvr>
    <a:masterClrMapping/>
  </p:clrMapOvr>
  <p:transition spd="med"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44518672"/>
      </p:ext>
    </p:extLst>
  </p:cSld>
  <p:clrMapOvr>
    <a:masterClrMapping/>
  </p:clrMapOvr>
  <p:transition spd="med"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3C625-87E0-4B37-AEC8-23AFFDBD603E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79267"/>
      </p:ext>
    </p:extLst>
  </p:cSld>
  <p:clrMapOvr>
    <a:masterClrMapping/>
  </p:clrMapOvr>
  <p:transition spd="med"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Verdana"/>
              </a:defRPr>
            </a:lvl1pPr>
          </a:lstStyle>
          <a:p>
            <a:pPr>
              <a:defRPr/>
            </a:pPr>
            <a:fld id="{EE5B81AB-8481-4362-9CE7-704D4FB3CD1C}" type="datetime1">
              <a:rPr lang="en-IE"/>
              <a:pPr>
                <a:defRPr/>
              </a:pPr>
              <a:t>18/03/2019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 sz="16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F7277A-3268-4022-8F56-7CFC05FF27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9545813"/>
      </p:ext>
    </p:extLst>
  </p:cSld>
  <p:clrMapOvr>
    <a:masterClrMapping/>
  </p:clrMapOvr>
  <p:transition spd="med">
    <p:wipe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fc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0"/>
          <a:stretch>
            <a:fillRect/>
          </a:stretch>
        </p:blipFill>
        <p:spPr bwMode="auto">
          <a:xfrm>
            <a:off x="168275" y="188913"/>
            <a:ext cx="8975725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pic>
        <p:nvPicPr>
          <p:cNvPr id="13" name="Picture 2" descr="http://www.slovenia.info/pictures%5CTB_attractions%5C1%5C2008%5CLjubljana_grad_Panorama_17358_166390.jpg"/>
          <p:cNvPicPr>
            <a:picLocks noChangeAspect="1" noChangeArrowheads="1"/>
          </p:cNvPicPr>
          <p:nvPr userDrawn="1"/>
        </p:nvPicPr>
        <p:blipFill>
          <a:blip r:embed="rId4" cstate="print"/>
          <a:srcRect b="-16"/>
          <a:stretch>
            <a:fillRect/>
          </a:stretch>
        </p:blipFill>
        <p:spPr bwMode="auto">
          <a:xfrm>
            <a:off x="611560" y="-26987"/>
            <a:ext cx="8532440" cy="296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7"/>
          <p:cNvSpPr/>
          <p:nvPr userDrawn="1"/>
        </p:nvSpPr>
        <p:spPr>
          <a:xfrm>
            <a:off x="-194729" y="118049"/>
            <a:ext cx="2496344" cy="9807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6" y="175964"/>
            <a:ext cx="1897534" cy="8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5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49542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86577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967669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87834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78855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65920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68183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777736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450250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528999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74358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799525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77437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87806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160331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56325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5910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634939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0870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194478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710107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3263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03774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130182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B4BF-4677-4E56-82AB-B3D755E5DBD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00432104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1027113"/>
            <a:ext cx="8229600" cy="5429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defRPr/>
            </a:lvl1pPr>
            <a:lvl2pPr>
              <a:spcBef>
                <a:spcPts val="600"/>
              </a:spcBef>
              <a:spcAft>
                <a:spcPts val="300"/>
              </a:spcAft>
              <a:defRPr/>
            </a:lvl2pPr>
            <a:lvl3pPr>
              <a:spcBef>
                <a:spcPts val="600"/>
              </a:spcBef>
              <a:spcAft>
                <a:spcPts val="300"/>
              </a:spcAft>
              <a:defRPr/>
            </a:lvl3pPr>
            <a:lvl4pPr>
              <a:spcBef>
                <a:spcPts val="600"/>
              </a:spcBef>
              <a:spcAft>
                <a:spcPts val="300"/>
              </a:spcAft>
              <a:defRPr/>
            </a:lvl4pPr>
            <a:lvl5pPr>
              <a:spcBef>
                <a:spcPts val="6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EE97C-CC5B-446A-9C9C-1964CD1AAA2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95392913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itel_gas_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300" b="1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298865AC-0DF1-4DB4-9F85-37E40BAD681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6274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15055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9F7925C-9678-451D-ABCF-C96CAF67AA9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54788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F804878F-3B9D-499A-B18A-CB344D7528B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20590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5E3E86F1-DB27-46AC-A56F-060FF61D021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72058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F0A1000-C460-4DA8-AE2F-06824CD4E29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88895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31D35AF-07FF-488B-9399-0B18EC3FB1A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61189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3BEF497-3882-4C59-964B-02E265147FF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84932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B04D3FF-8966-48F4-8440-19706B3AC39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424705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4EAF083-2D1D-4D49-A18E-E2545BCA576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21576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5E42BE7-CDFB-4AB1-AEC8-97C296052AB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313296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C620B7D2-AC7C-4459-890F-00F282AA1E4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394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31206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ED7DF-7D9C-4505-9621-1BBDD7BF9F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6708053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865188"/>
            <a:ext cx="47625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2"/>
          <a:stretch>
            <a:fillRect/>
          </a:stretch>
        </p:blipFill>
        <p:spPr bwMode="auto">
          <a:xfrm>
            <a:off x="4211638" y="6173788"/>
            <a:ext cx="10318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9200"/>
            <a:ext cx="8280000" cy="5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baseline="0">
                <a:solidFill>
                  <a:srgbClr val="2A3F82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457199" y="900000"/>
            <a:ext cx="8280000" cy="4140000"/>
          </a:xfrm>
          <a:prstGeom prst="rect">
            <a:avLst/>
          </a:prstGeom>
        </p:spPr>
        <p:txBody>
          <a:bodyPr/>
          <a:lstStyle>
            <a:lvl1pPr>
              <a:buNone/>
              <a:defRPr lang="fr-BE" sz="2200" kern="600" baseline="0" smtClean="0">
                <a:solidFill>
                  <a:schemeClr val="tx1"/>
                </a:solidFill>
                <a:ea typeface="ＭＳ Ｐゴシック"/>
              </a:defRPr>
            </a:lvl1pPr>
            <a:lvl2pPr>
              <a:buNone/>
              <a:defRPr lang="fr-BE" sz="1600" kern="600" baseline="0" smtClean="0">
                <a:solidFill>
                  <a:schemeClr val="tx1"/>
                </a:solidFill>
                <a:ea typeface="ＭＳ Ｐゴシック"/>
              </a:defRPr>
            </a:lvl2pPr>
            <a:lvl3pPr>
              <a:buFont typeface="Courier New" pitchFamily="49" charset="0"/>
              <a:buNone/>
              <a:defRPr lang="fr-BE" sz="1600" kern="600" baseline="0" dirty="0" smtClean="0">
                <a:solidFill>
                  <a:schemeClr val="tx1"/>
                </a:solidFill>
                <a:ea typeface="ＭＳ Ｐゴシック"/>
              </a:defRPr>
            </a:lvl3pPr>
            <a:lvl4pPr>
              <a:defRPr sz="18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6666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913" y="6356350"/>
            <a:ext cx="369887" cy="274638"/>
          </a:xfrm>
        </p:spPr>
        <p:txBody>
          <a:bodyPr/>
          <a:lstStyle>
            <a:lvl1pPr>
              <a:defRPr sz="1000">
                <a:solidFill>
                  <a:srgbClr val="66666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EE8C94-2D34-42F4-9DBB-8365CD757F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4305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1027113"/>
            <a:ext cx="8229600" cy="5429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defRPr/>
            </a:lvl1pPr>
            <a:lvl2pPr>
              <a:spcBef>
                <a:spcPts val="600"/>
              </a:spcBef>
              <a:spcAft>
                <a:spcPts val="300"/>
              </a:spcAft>
              <a:defRPr/>
            </a:lvl2pPr>
            <a:lvl3pPr>
              <a:spcBef>
                <a:spcPts val="600"/>
              </a:spcBef>
              <a:spcAft>
                <a:spcPts val="300"/>
              </a:spcAft>
              <a:defRPr/>
            </a:lvl3pPr>
            <a:lvl4pPr>
              <a:spcBef>
                <a:spcPts val="600"/>
              </a:spcBef>
              <a:spcAft>
                <a:spcPts val="300"/>
              </a:spcAft>
              <a:defRPr/>
            </a:lvl4pPr>
            <a:lvl5pPr>
              <a:spcBef>
                <a:spcPts val="6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AFB3-04CF-4D88-86CC-DC668CCE1C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70452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1027113"/>
            <a:ext cx="8229600" cy="5429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defRPr/>
            </a:lvl1pPr>
            <a:lvl2pPr>
              <a:spcBef>
                <a:spcPts val="600"/>
              </a:spcBef>
              <a:spcAft>
                <a:spcPts val="300"/>
              </a:spcAft>
              <a:defRPr/>
            </a:lvl2pPr>
            <a:lvl3pPr>
              <a:spcBef>
                <a:spcPts val="600"/>
              </a:spcBef>
              <a:spcAft>
                <a:spcPts val="300"/>
              </a:spcAft>
              <a:defRPr/>
            </a:lvl3pPr>
            <a:lvl4pPr>
              <a:spcBef>
                <a:spcPts val="600"/>
              </a:spcBef>
              <a:spcAft>
                <a:spcPts val="300"/>
              </a:spcAft>
              <a:defRPr/>
            </a:lvl4pPr>
            <a:lvl5pPr>
              <a:spcBef>
                <a:spcPts val="6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653E-AF6A-4036-AE49-47244D66C1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4519461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1800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fr-BE" sz="1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2282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518960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505438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5025152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52724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3413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04319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4639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0ABB8-C2DC-4EE6-82A2-AF0EB825C6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6194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7544-0D83-4504-BB3E-83B760034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61080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1C28E-B937-4F11-88E1-98834290AF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8129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5C1AE-2152-4400-9033-C1CF94E685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5731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71530-132E-4511-AE2D-DC8F5FBD3F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1209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C7FFD-FE99-4F84-947C-567B6C0A0A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2456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D404-DB02-49B8-83DE-3BF55E45DE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022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2DEBA-187D-4054-9B07-4151E6D03D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00298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35344-0EDC-4E07-9214-69566A8573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376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68963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CA5D-D63F-4F78-A6C3-075B342D66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4172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027113"/>
            <a:ext cx="2057400" cy="50990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027113"/>
            <a:ext cx="6019800" cy="50990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39C8-2009-4C33-9B62-1A7A087CB5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8593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ED4B3-13E3-45E2-A679-CE1DBE2FC2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72127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E0EF-40B6-4EAE-8C0C-7A3BCD222E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6229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29A77-38D3-43E6-B2E3-EF04F50C8F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174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577B3-D22D-44ED-BA6C-0D4D41B66E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21509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F63F5-F825-4861-A9AF-6FDD9BE4DD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54659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0B8A-48AF-44DD-A67F-76CAD86076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98974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978B-A4D9-4484-9CAE-35F9A5C07C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1292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9D018-6C68-4EA9-AAE6-B1404B5438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81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52168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E3D0-792D-47E9-A8D6-12E2F5B7F8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68326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4EE5-48AC-469B-B276-B537DBFC52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72707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027113"/>
            <a:ext cx="2057400" cy="50990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027113"/>
            <a:ext cx="6019800" cy="50990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FE52-B7B8-4B08-9DDB-CAED6CC43F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79675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76F5-89AE-499B-9E10-F3999A5B01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701033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A576E-5A44-4B74-ACB0-388BC442D7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547821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1B89-0931-4D61-BF8D-287FE2ABF2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07724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E52B-3A83-45FA-B250-9DCC6D0BB4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76109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5487F-B73F-4505-B093-9426046172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94238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2A59-FF64-4B08-A555-8FEF5348C8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07440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DEFEE-898A-4F4B-A406-F0E2499C4C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2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9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9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1.jpe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Relationship Id="rId9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17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3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5.xml"/><Relationship Id="rId9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139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40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141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42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43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145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Relationship Id="rId9" Type="http://schemas.openxmlformats.org/officeDocument/2006/relationships/image" Target="../media/image1.jpe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153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154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15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1.xml"/><Relationship Id="rId10" Type="http://schemas.openxmlformats.org/officeDocument/2006/relationships/theme" Target="../theme/theme3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176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177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17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theme" Target="../theme/theme4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4" Type="http://schemas.openxmlformats.org/officeDocument/2006/relationships/image" Target="../media/image1.jpe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18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18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18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18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18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18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18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18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18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92.xml"/><Relationship Id="rId7" Type="http://schemas.openxmlformats.org/officeDocument/2006/relationships/theme" Target="../theme/theme50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3.xml"/><Relationship Id="rId9" Type="http://schemas.openxmlformats.org/officeDocument/2006/relationships/image" Target="../media/image10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98.xml"/><Relationship Id="rId7" Type="http://schemas.openxmlformats.org/officeDocument/2006/relationships/theme" Target="../theme/theme51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9.xml"/><Relationship Id="rId9" Type="http://schemas.openxmlformats.org/officeDocument/2006/relationships/image" Target="../media/image10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0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theme" Target="../theme/theme52.xml"/><Relationship Id="rId5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5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5" Type="http://schemas.openxmlformats.org/officeDocument/2006/relationships/image" Target="../media/image1.jpeg"/><Relationship Id="rId4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221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233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5" Type="http://schemas.openxmlformats.org/officeDocument/2006/relationships/image" Target="../media/image1.jpeg"/><Relationship Id="rId4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image" Target="../media/image1.jpeg"/><Relationship Id="rId5" Type="http://schemas.openxmlformats.org/officeDocument/2006/relationships/theme" Target="../theme/theme59.xml"/><Relationship Id="rId4" Type="http://schemas.openxmlformats.org/officeDocument/2006/relationships/slideLayout" Target="../slideLayouts/slideLayout2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.jpeg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241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5" Type="http://schemas.openxmlformats.org/officeDocument/2006/relationships/image" Target="../media/image1.jpeg"/><Relationship Id="rId4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5" Type="http://schemas.openxmlformats.org/officeDocument/2006/relationships/image" Target="../media/image1.jpeg"/><Relationship Id="rId4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theme" Target="../theme/theme63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004B5968-975C-4A0E-A88B-626A5DA3D4B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188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45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21" r:id="rId1"/>
    <p:sldLayoutId id="2147547322" r:id="rId2"/>
    <p:sldLayoutId id="2147547323" r:id="rId3"/>
    <p:sldLayoutId id="2147547324" r:id="rId4"/>
    <p:sldLayoutId id="2147547325" r:id="rId5"/>
    <p:sldLayoutId id="2147547326" r:id="rId6"/>
    <p:sldLayoutId id="2147547327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1268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27113"/>
            <a:ext cx="8229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Titelmasterformat durch Klicken bearbeiten</a:t>
            </a:r>
          </a:p>
        </p:txBody>
      </p:sp>
      <p:sp>
        <p:nvSpPr>
          <p:cNvPr id="1127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Textmasterformate durch Klicken bearbeiten</a:t>
            </a:r>
          </a:p>
          <a:p>
            <a:pPr lvl="1"/>
            <a:r>
              <a:rPr lang="en-GB" altLang="fr-FR" smtClean="0"/>
              <a:t>Zweite Ebene</a:t>
            </a:r>
          </a:p>
          <a:p>
            <a:pPr lvl="2"/>
            <a:r>
              <a:rPr lang="en-GB" altLang="fr-FR" smtClean="0"/>
              <a:t>Dritte Ebene</a:t>
            </a:r>
          </a:p>
          <a:p>
            <a:pPr lvl="3"/>
            <a:r>
              <a:rPr lang="en-GB" altLang="fr-FR" smtClean="0"/>
              <a:t>Vierte Ebene</a:t>
            </a:r>
          </a:p>
          <a:p>
            <a:pPr lvl="4"/>
            <a:r>
              <a:rPr lang="en-GB" altLang="fr-FR" smtClean="0"/>
              <a:t>Fünfte Ebene</a:t>
            </a:r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CB217FB-1F51-4AFA-B1F1-9ABBB07BF4C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37" r:id="rId1"/>
    <p:sldLayoutId id="2147547238" r:id="rId2"/>
    <p:sldLayoutId id="2147547239" r:id="rId3"/>
    <p:sldLayoutId id="2147547240" r:id="rId4"/>
    <p:sldLayoutId id="2147547241" r:id="rId5"/>
    <p:sldLayoutId id="2147547242" r:id="rId6"/>
    <p:sldLayoutId id="2147547243" r:id="rId7"/>
    <p:sldLayoutId id="2147547244" r:id="rId8"/>
    <p:sldLayoutId id="2147547245" r:id="rId9"/>
    <p:sldLayoutId id="2147547246" r:id="rId10"/>
    <p:sldLayoutId id="2147547247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400">
          <a:solidFill>
            <a:srgbClr val="898989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000">
          <a:solidFill>
            <a:srgbClr val="898989"/>
          </a:solidFill>
          <a:latin typeface="+mn-lt"/>
          <a:ea typeface="MS PGothic" pitchFamily="34" charset="-128"/>
          <a:cs typeface="+mn-cs"/>
        </a:defRPr>
      </a:lvl2pPr>
      <a:lvl3pPr marL="1524000" indent="-346075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000">
          <a:solidFill>
            <a:srgbClr val="898989"/>
          </a:solidFill>
          <a:latin typeface="+mn-lt"/>
          <a:ea typeface="MS PGothic" pitchFamily="34" charset="-128"/>
          <a:cs typeface="+mn-cs"/>
        </a:defRPr>
      </a:lvl3pPr>
      <a:lvl4pPr marL="2066925" indent="-363538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>
          <a:solidFill>
            <a:srgbClr val="898989"/>
          </a:solidFill>
          <a:latin typeface="+mn-lt"/>
          <a:ea typeface="MS PGothic" pitchFamily="34" charset="-128"/>
          <a:cs typeface="+mn-cs"/>
        </a:defRPr>
      </a:lvl4pPr>
      <a:lvl5pPr marL="2600325" indent="-354013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>
          <a:solidFill>
            <a:srgbClr val="898989"/>
          </a:solidFill>
          <a:latin typeface="+mn-lt"/>
          <a:ea typeface="MS PGothic" pitchFamily="34" charset="-128"/>
          <a:cs typeface="+mn-cs"/>
        </a:defRPr>
      </a:lvl5pPr>
      <a:lvl6pPr marL="30575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6pPr>
      <a:lvl7pPr marL="35147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7pPr>
      <a:lvl8pPr marL="39719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8pPr>
      <a:lvl9pPr marL="44291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229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Espace réservé du pied de page 3"/>
          <p:cNvSpPr txBox="1">
            <a:spLocks noGrp="1"/>
          </p:cNvSpPr>
          <p:nvPr/>
        </p:nvSpPr>
        <p:spPr bwMode="auto">
          <a:xfrm>
            <a:off x="228600" y="6492875"/>
            <a:ext cx="6953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endParaRPr lang="de-DE" sz="1800" dirty="0" smtClean="0">
              <a:solidFill>
                <a:srgbClr val="FFFFFF"/>
              </a:solidFill>
            </a:endParaRPr>
          </a:p>
        </p:txBody>
      </p:sp>
      <p:sp>
        <p:nvSpPr>
          <p:cNvPr id="1229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27113"/>
            <a:ext cx="8229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Titelmasterformat durch Klicken bearbeiten</a:t>
            </a:r>
          </a:p>
        </p:txBody>
      </p:sp>
      <p:sp>
        <p:nvSpPr>
          <p:cNvPr id="122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Textmasterformate durch Klicken bearbeiten</a:t>
            </a:r>
          </a:p>
          <a:p>
            <a:pPr lvl="1"/>
            <a:r>
              <a:rPr lang="en-GB" altLang="fr-FR" smtClean="0"/>
              <a:t>Zweite Ebene</a:t>
            </a:r>
          </a:p>
          <a:p>
            <a:pPr lvl="2"/>
            <a:r>
              <a:rPr lang="en-GB" altLang="fr-FR" smtClean="0"/>
              <a:t>Dritte Ebene</a:t>
            </a:r>
          </a:p>
          <a:p>
            <a:pPr lvl="3"/>
            <a:r>
              <a:rPr lang="en-GB" altLang="fr-FR" smtClean="0"/>
              <a:t>Vierte Ebene</a:t>
            </a:r>
          </a:p>
          <a:p>
            <a:pPr lvl="4"/>
            <a:r>
              <a:rPr lang="en-GB" altLang="fr-FR" smtClean="0"/>
              <a:t>Fünfte Ebene</a:t>
            </a:r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BEA309D-3801-497D-ADBC-FCBBDBB6B7D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48" r:id="rId1"/>
    <p:sldLayoutId id="2147547249" r:id="rId2"/>
    <p:sldLayoutId id="2147547250" r:id="rId3"/>
    <p:sldLayoutId id="2147547251" r:id="rId4"/>
    <p:sldLayoutId id="2147547252" r:id="rId5"/>
    <p:sldLayoutId id="2147547253" r:id="rId6"/>
    <p:sldLayoutId id="2147547254" r:id="rId7"/>
    <p:sldLayoutId id="2147547255" r:id="rId8"/>
    <p:sldLayoutId id="2147547256" r:id="rId9"/>
    <p:sldLayoutId id="2147547257" r:id="rId10"/>
    <p:sldLayoutId id="2147547258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400">
          <a:solidFill>
            <a:srgbClr val="898989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000">
          <a:solidFill>
            <a:srgbClr val="898989"/>
          </a:solidFill>
          <a:latin typeface="+mn-lt"/>
          <a:ea typeface="MS PGothic" pitchFamily="34" charset="-128"/>
          <a:cs typeface="+mn-cs"/>
        </a:defRPr>
      </a:lvl2pPr>
      <a:lvl3pPr marL="1524000" indent="-346075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000">
          <a:solidFill>
            <a:srgbClr val="898989"/>
          </a:solidFill>
          <a:latin typeface="+mn-lt"/>
          <a:ea typeface="MS PGothic" pitchFamily="34" charset="-128"/>
          <a:cs typeface="+mn-cs"/>
        </a:defRPr>
      </a:lvl3pPr>
      <a:lvl4pPr marL="2066925" indent="-363538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>
          <a:solidFill>
            <a:srgbClr val="898989"/>
          </a:solidFill>
          <a:latin typeface="+mn-lt"/>
          <a:ea typeface="MS PGothic" pitchFamily="34" charset="-128"/>
          <a:cs typeface="+mn-cs"/>
        </a:defRPr>
      </a:lvl4pPr>
      <a:lvl5pPr marL="2600325" indent="-354013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>
          <a:solidFill>
            <a:srgbClr val="898989"/>
          </a:solidFill>
          <a:latin typeface="+mn-lt"/>
          <a:ea typeface="MS PGothic" pitchFamily="34" charset="-128"/>
          <a:cs typeface="+mn-cs"/>
        </a:defRPr>
      </a:lvl5pPr>
      <a:lvl6pPr marL="30575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6pPr>
      <a:lvl7pPr marL="35147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7pPr>
      <a:lvl8pPr marL="39719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8pPr>
      <a:lvl9pPr marL="44291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331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99C0F3D-3259-4638-AF12-2A1FD404AF3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59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434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92251D8-B766-4CE5-970C-5939CEAC06C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60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5364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Espace réservé du pied de page 3"/>
          <p:cNvSpPr txBox="1">
            <a:spLocks noGrp="1"/>
          </p:cNvSpPr>
          <p:nvPr/>
        </p:nvSpPr>
        <p:spPr bwMode="auto">
          <a:xfrm>
            <a:off x="228600" y="6492875"/>
            <a:ext cx="3733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b="1" dirty="0" smtClean="0">
                <a:solidFill>
                  <a:srgbClr val="FFFFFF"/>
                </a:solidFill>
                <a:cs typeface="+mn-cs"/>
              </a:rPr>
              <a:t>AGWG - Vienna, 24 July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588" y="0"/>
            <a:ext cx="7110412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800" b="1" dirty="0" smtClean="0">
                <a:solidFill>
                  <a:srgbClr val="FFFFFF"/>
                </a:solidFill>
                <a:latin typeface="Verdana" pitchFamily="34" charset="0"/>
                <a:cs typeface="+mn-cs"/>
              </a:rPr>
              <a:t>3.3 FG CAM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27113"/>
            <a:ext cx="8229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Titelmasterformat durch Klicken bearbeiten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Textmasterformate durch Klicken bearbeiten</a:t>
            </a:r>
          </a:p>
          <a:p>
            <a:pPr lvl="1"/>
            <a:r>
              <a:rPr lang="en-GB" altLang="fr-FR" smtClean="0"/>
              <a:t>Zweite Ebene</a:t>
            </a:r>
          </a:p>
          <a:p>
            <a:pPr lvl="2"/>
            <a:r>
              <a:rPr lang="en-GB" altLang="fr-FR" smtClean="0"/>
              <a:t>Dritte Ebene</a:t>
            </a:r>
          </a:p>
          <a:p>
            <a:pPr lvl="3"/>
            <a:r>
              <a:rPr lang="en-GB" altLang="fr-FR" smtClean="0"/>
              <a:t>Vierte Ebene</a:t>
            </a:r>
          </a:p>
          <a:p>
            <a:pPr lvl="4"/>
            <a:r>
              <a:rPr lang="en-GB" altLang="fr-FR" smtClean="0"/>
              <a:t>Fünfte Ebene</a:t>
            </a:r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7F344E4-3E96-469A-A068-5BC09FC4BC9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61" r:id="rId1"/>
    <p:sldLayoutId id="2147547262" r:id="rId2"/>
    <p:sldLayoutId id="2147547263" r:id="rId3"/>
    <p:sldLayoutId id="2147547264" r:id="rId4"/>
    <p:sldLayoutId id="2147547265" r:id="rId5"/>
    <p:sldLayoutId id="2147547266" r:id="rId6"/>
    <p:sldLayoutId id="2147547267" r:id="rId7"/>
    <p:sldLayoutId id="2147547268" r:id="rId8"/>
    <p:sldLayoutId id="2147547269" r:id="rId9"/>
    <p:sldLayoutId id="2147547270" r:id="rId10"/>
    <p:sldLayoutId id="2147547271" r:id="rId11"/>
    <p:sldLayoutId id="2147547272" r:id="rId12"/>
  </p:sldLayoutIdLst>
  <p:transition spd="med"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400">
          <a:solidFill>
            <a:srgbClr val="898989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000">
          <a:solidFill>
            <a:srgbClr val="898989"/>
          </a:solidFill>
          <a:latin typeface="+mn-lt"/>
          <a:ea typeface="MS PGothic" pitchFamily="34" charset="-128"/>
          <a:cs typeface="+mn-cs"/>
        </a:defRPr>
      </a:lvl2pPr>
      <a:lvl3pPr marL="1524000" indent="-346075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000">
          <a:solidFill>
            <a:srgbClr val="898989"/>
          </a:solidFill>
          <a:latin typeface="+mn-lt"/>
          <a:ea typeface="MS PGothic" pitchFamily="34" charset="-128"/>
          <a:cs typeface="+mn-cs"/>
        </a:defRPr>
      </a:lvl3pPr>
      <a:lvl4pPr marL="2066925" indent="-363538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>
          <a:solidFill>
            <a:srgbClr val="898989"/>
          </a:solidFill>
          <a:latin typeface="+mn-lt"/>
          <a:ea typeface="MS PGothic" pitchFamily="34" charset="-128"/>
          <a:cs typeface="+mn-cs"/>
        </a:defRPr>
      </a:lvl4pPr>
      <a:lvl5pPr marL="2600325" indent="-354013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>
          <a:solidFill>
            <a:srgbClr val="898989"/>
          </a:solidFill>
          <a:latin typeface="+mn-lt"/>
          <a:ea typeface="MS PGothic" pitchFamily="34" charset="-128"/>
          <a:cs typeface="+mn-cs"/>
        </a:defRPr>
      </a:lvl5pPr>
      <a:lvl6pPr marL="30575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6pPr>
      <a:lvl7pPr marL="35147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7pPr>
      <a:lvl8pPr marL="39719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8pPr>
      <a:lvl9pPr marL="44291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6389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95F0A24-1A55-4D9D-8899-BCB6C3800BB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73" r:id="rId1"/>
    <p:sldLayoutId id="2147547328" r:id="rId2"/>
    <p:sldLayoutId id="2147547329" r:id="rId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8437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42" r:id="rId1"/>
    <p:sldLayoutId id="2147547343" r:id="rId2"/>
    <p:sldLayoutId id="2147547344" r:id="rId3"/>
    <p:sldLayoutId id="2147547345" r:id="rId4"/>
    <p:sldLayoutId id="2147547346" r:id="rId5"/>
    <p:sldLayoutId id="2147547347" r:id="rId6"/>
    <p:sldLayoutId id="2147547348" r:id="rId7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946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D84AE7-1AAD-4B84-8EFD-BEFE299BDBF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74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048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9296164-7F0E-4752-BA12-67493BA4975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49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885950" y="5680075"/>
            <a:ext cx="3486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cs typeface="+mn-cs"/>
              </a:rPr>
              <a:t>TITRE</a:t>
            </a:r>
          </a:p>
        </p:txBody>
      </p:sp>
      <p:pic>
        <p:nvPicPr>
          <p:cNvPr id="9" name="Picture 5" descr="FOND_COVER_transp.png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10" name="Rectangle à coins arrondis 7"/>
          <p:cNvSpPr/>
          <p:nvPr/>
        </p:nvSpPr>
        <p:spPr>
          <a:xfrm>
            <a:off x="-280988" y="635000"/>
            <a:ext cx="3051176" cy="1349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fr-BE" sz="1800" dirty="0"/>
          </a:p>
        </p:txBody>
      </p:sp>
      <p:pic>
        <p:nvPicPr>
          <p:cNvPr id="2054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01688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5"/>
          <p:cNvSpPr>
            <a:spLocks noGrp="1"/>
          </p:cNvSpPr>
          <p:nvPr>
            <p:ph type="dt" sz="half" idx="2"/>
          </p:nvPr>
        </p:nvSpPr>
        <p:spPr>
          <a:xfrm>
            <a:off x="6772275" y="5680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189" r:id="rId1"/>
    <p:sldLayoutId id="2147547190" r:id="rId2"/>
    <p:sldLayoutId id="2147547191" r:id="rId3"/>
    <p:sldLayoutId id="2147547192" r:id="rId4"/>
    <p:sldLayoutId id="2147547193" r:id="rId5"/>
    <p:sldLayoutId id="2147547194" r:id="rId6"/>
    <p:sldLayoutId id="2147547195" r:id="rId7"/>
    <p:sldLayoutId id="2147547196" r:id="rId8"/>
    <p:sldLayoutId id="2147547197" r:id="rId9"/>
    <p:sldLayoutId id="2147547198" r:id="rId10"/>
    <p:sldLayoutId id="2147547199" r:id="rId11"/>
  </p:sldLayoutIdLst>
  <p:transition spd="med"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31369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5941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40513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150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F5E221-F0B6-4C51-9F20-2AC631B50C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75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0"/>
            <a:ext cx="8531225" cy="11366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606" y="2804319"/>
            <a:ext cx="547688" cy="72771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3394" y="-369094"/>
            <a:ext cx="895350" cy="187166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8138" y="6280150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30708E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253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34950"/>
            <a:ext cx="1466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47350" r:id="rId1"/>
    <p:sldLayoutId id="2147547351" r:id="rId2"/>
    <p:sldLayoutId id="2147547352" r:id="rId3"/>
    <p:sldLayoutId id="2147547353" r:id="rId4"/>
    <p:sldLayoutId id="2147547354" r:id="rId5"/>
    <p:sldLayoutId id="2147547355" r:id="rId6"/>
    <p:sldLayoutId id="2147547356" r:id="rId7"/>
    <p:sldLayoutId id="2147547357" r:id="rId8"/>
    <p:sldLayoutId id="2147547358" r:id="rId9"/>
    <p:sldLayoutId id="2147547359" r:id="rId10"/>
    <p:sldLayoutId id="2147547360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355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3B02880-9A7C-45FA-B586-F96DCC54FD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76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4581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61" r:id="rId1"/>
    <p:sldLayoutId id="2147547362" r:id="rId2"/>
    <p:sldLayoutId id="2147547363" r:id="rId3"/>
    <p:sldLayoutId id="2147547364" r:id="rId4"/>
    <p:sldLayoutId id="2147547365" r:id="rId5"/>
    <p:sldLayoutId id="2147547366" r:id="rId6"/>
    <p:sldLayoutId id="2147547367" r:id="rId7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560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D4F6E0-CFE3-4370-AC6B-2F0343787E0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77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662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74B560-C61A-4039-B7EA-56C87E4D2C5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78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765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85CF5FE-822A-462E-BC94-DA011E8EC00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79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867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5393F7-8C68-4781-B656-4237DBD7478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80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970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0882A5F-303D-47BA-B284-384D003EF65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81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072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B1B369-E124-4558-BDD3-BF906165362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82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076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Espace réservé du pied de page 3"/>
          <p:cNvSpPr txBox="1">
            <a:spLocks noGrp="1"/>
          </p:cNvSpPr>
          <p:nvPr/>
        </p:nvSpPr>
        <p:spPr bwMode="auto">
          <a:xfrm>
            <a:off x="228600" y="6492875"/>
            <a:ext cx="3733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b="1" dirty="0" smtClean="0">
                <a:solidFill>
                  <a:srgbClr val="FFFFFF"/>
                </a:solidFill>
                <a:cs typeface="+mn-cs"/>
              </a:rPr>
              <a:t>AGWG - Vienna, 24 July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588" y="0"/>
            <a:ext cx="7110412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800" b="1" dirty="0" smtClean="0">
                <a:solidFill>
                  <a:srgbClr val="FFFFFF"/>
                </a:solidFill>
                <a:latin typeface="Verdana" pitchFamily="34" charset="0"/>
                <a:cs typeface="+mn-cs"/>
              </a:rPr>
              <a:t>3.3 FG CAM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27113"/>
            <a:ext cx="8229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Titelmasterformat durch Klicken bearbeiten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Textmasterformate durch Klicken bearbeiten</a:t>
            </a:r>
          </a:p>
          <a:p>
            <a:pPr lvl="1"/>
            <a:r>
              <a:rPr lang="en-GB" altLang="fr-FR" smtClean="0"/>
              <a:t>Zweite Ebene</a:t>
            </a:r>
          </a:p>
          <a:p>
            <a:pPr lvl="2"/>
            <a:r>
              <a:rPr lang="en-GB" altLang="fr-FR" smtClean="0"/>
              <a:t>Dritte Ebene</a:t>
            </a:r>
          </a:p>
          <a:p>
            <a:pPr lvl="3"/>
            <a:r>
              <a:rPr lang="en-GB" altLang="fr-FR" smtClean="0"/>
              <a:t>Vierte Ebene</a:t>
            </a:r>
          </a:p>
          <a:p>
            <a:pPr lvl="4"/>
            <a:r>
              <a:rPr lang="en-GB" altLang="fr-FR" smtClean="0"/>
              <a:t>Fünfte Ebene</a:t>
            </a:r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FE354A-8641-4A9F-B075-8551E827975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00" r:id="rId1"/>
    <p:sldLayoutId id="2147547201" r:id="rId2"/>
    <p:sldLayoutId id="2147547202" r:id="rId3"/>
    <p:sldLayoutId id="2147547203" r:id="rId4"/>
    <p:sldLayoutId id="2147547204" r:id="rId5"/>
    <p:sldLayoutId id="2147547205" r:id="rId6"/>
    <p:sldLayoutId id="2147547206" r:id="rId7"/>
    <p:sldLayoutId id="2147547207" r:id="rId8"/>
    <p:sldLayoutId id="2147547208" r:id="rId9"/>
    <p:sldLayoutId id="2147547209" r:id="rId10"/>
    <p:sldLayoutId id="2147547210" r:id="rId11"/>
    <p:sldLayoutId id="2147547211" r:id="rId12"/>
  </p:sldLayoutIdLst>
  <p:transition spd="med"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400">
          <a:solidFill>
            <a:srgbClr val="898989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000">
          <a:solidFill>
            <a:srgbClr val="898989"/>
          </a:solidFill>
          <a:latin typeface="+mn-lt"/>
          <a:ea typeface="MS PGothic" pitchFamily="34" charset="-128"/>
          <a:cs typeface="+mn-cs"/>
        </a:defRPr>
      </a:lvl2pPr>
      <a:lvl3pPr marL="1524000" indent="-346075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000">
          <a:solidFill>
            <a:srgbClr val="898989"/>
          </a:solidFill>
          <a:latin typeface="+mn-lt"/>
          <a:ea typeface="MS PGothic" pitchFamily="34" charset="-128"/>
          <a:cs typeface="+mn-cs"/>
        </a:defRPr>
      </a:lvl3pPr>
      <a:lvl4pPr marL="2066925" indent="-363538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>
          <a:solidFill>
            <a:srgbClr val="898989"/>
          </a:solidFill>
          <a:latin typeface="+mn-lt"/>
          <a:ea typeface="MS PGothic" pitchFamily="34" charset="-128"/>
          <a:cs typeface="+mn-cs"/>
        </a:defRPr>
      </a:lvl4pPr>
      <a:lvl5pPr marL="2600325" indent="-354013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>
          <a:solidFill>
            <a:srgbClr val="898989"/>
          </a:solidFill>
          <a:latin typeface="+mn-lt"/>
          <a:ea typeface="MS PGothic" pitchFamily="34" charset="-128"/>
          <a:cs typeface="+mn-cs"/>
        </a:defRPr>
      </a:lvl5pPr>
      <a:lvl6pPr marL="30575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6pPr>
      <a:lvl7pPr marL="35147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7pPr>
      <a:lvl8pPr marL="39719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8pPr>
      <a:lvl9pPr marL="44291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174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4A619D5-745B-40DA-BBEA-64D871436AC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68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277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69" r:id="rId1"/>
    <p:sldLayoutId id="2147547370" r:id="rId2"/>
    <p:sldLayoutId id="2147547371" r:id="rId3"/>
    <p:sldLayoutId id="2147547372" r:id="rId4"/>
    <p:sldLayoutId id="2147547373" r:id="rId5"/>
    <p:sldLayoutId id="2147547374" r:id="rId6"/>
    <p:sldLayoutId id="2147547375" r:id="rId7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379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0FE20B-650E-45B1-AB99-2B746837C9C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83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482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2CFD89-0520-4D83-91CC-9653D9BCAA0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84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>
            <a:spLocks/>
          </p:cNvSpPr>
          <p:nvPr/>
        </p:nvSpPr>
        <p:spPr bwMode="auto">
          <a:xfrm>
            <a:off x="0" y="6381750"/>
            <a:ext cx="7937500" cy="476250"/>
          </a:xfrm>
          <a:custGeom>
            <a:avLst/>
            <a:gdLst>
              <a:gd name="T0" fmla="*/ 0 w 7937500"/>
              <a:gd name="T1" fmla="*/ 0 h 476250"/>
              <a:gd name="T2" fmla="*/ 7858123 w 7937500"/>
              <a:gd name="T3" fmla="*/ 0 h 476250"/>
              <a:gd name="T4" fmla="*/ 7937500 w 7937500"/>
              <a:gd name="T5" fmla="*/ 79377 h 476250"/>
              <a:gd name="T6" fmla="*/ 7937500 w 7937500"/>
              <a:gd name="T7" fmla="*/ 476250 h 476250"/>
              <a:gd name="T8" fmla="*/ 0 w 7937500"/>
              <a:gd name="T9" fmla="*/ 476250 h 476250"/>
              <a:gd name="T10" fmla="*/ 0 w 7937500"/>
              <a:gd name="T11" fmla="*/ 0 h 476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37500" h="476250">
                <a:moveTo>
                  <a:pt x="0" y="0"/>
                </a:moveTo>
                <a:lnTo>
                  <a:pt x="7858123" y="0"/>
                </a:lnTo>
                <a:cubicBezTo>
                  <a:pt x="7901962" y="0"/>
                  <a:pt x="7937500" y="35538"/>
                  <a:pt x="7937500" y="79377"/>
                </a:cubicBezTo>
                <a:lnTo>
                  <a:pt x="7937500" y="476250"/>
                </a:lnTo>
                <a:lnTo>
                  <a:pt x="0" y="476250"/>
                </a:lnTo>
                <a:lnTo>
                  <a:pt x="0" y="0"/>
                </a:lnTo>
                <a:close/>
              </a:path>
            </a:pathLst>
          </a:custGeom>
          <a:solidFill>
            <a:srgbClr val="307098"/>
          </a:solidFill>
          <a:ln>
            <a:noFill/>
          </a:ln>
          <a:effectLst>
            <a:outerShdw blurRad="40000" dist="23000" dir="18360027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eaLnBrk="1" hangingPunct="1">
              <a:defRPr/>
            </a:pPr>
            <a:endParaRPr lang="fr-FR" sz="18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400" b="1">
                <a:solidFill>
                  <a:srgbClr val="FFFFFF"/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fr-FR" dirty="0"/>
          </a:p>
        </p:txBody>
      </p:sp>
      <p:sp>
        <p:nvSpPr>
          <p:cNvPr id="18" name="Round Single Corner Rectangle 7"/>
          <p:cNvSpPr>
            <a:spLocks/>
          </p:cNvSpPr>
          <p:nvPr/>
        </p:nvSpPr>
        <p:spPr bwMode="auto">
          <a:xfrm rot="10800000">
            <a:off x="2217738" y="0"/>
            <a:ext cx="6926262" cy="692150"/>
          </a:xfrm>
          <a:custGeom>
            <a:avLst/>
            <a:gdLst>
              <a:gd name="T0" fmla="*/ 0 w 6926262"/>
              <a:gd name="T1" fmla="*/ 0 h 692150"/>
              <a:gd name="T2" fmla="*/ 6810901 w 6926262"/>
              <a:gd name="T3" fmla="*/ 0 h 692150"/>
              <a:gd name="T4" fmla="*/ 6926262 w 6926262"/>
              <a:gd name="T5" fmla="*/ 115361 h 692150"/>
              <a:gd name="T6" fmla="*/ 6926262 w 6926262"/>
              <a:gd name="T7" fmla="*/ 692150 h 692150"/>
              <a:gd name="T8" fmla="*/ 0 w 6926262"/>
              <a:gd name="T9" fmla="*/ 692150 h 692150"/>
              <a:gd name="T10" fmla="*/ 0 w 6926262"/>
              <a:gd name="T11" fmla="*/ 0 h 692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26262"/>
              <a:gd name="T19" fmla="*/ 0 h 692150"/>
              <a:gd name="T20" fmla="*/ 6926262 w 6926262"/>
              <a:gd name="T21" fmla="*/ 692150 h 6921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26262" h="692150">
                <a:moveTo>
                  <a:pt x="0" y="0"/>
                </a:moveTo>
                <a:lnTo>
                  <a:pt x="6810901" y="0"/>
                </a:lnTo>
                <a:cubicBezTo>
                  <a:pt x="6874613" y="0"/>
                  <a:pt x="6926262" y="51649"/>
                  <a:pt x="6926262" y="115361"/>
                </a:cubicBezTo>
                <a:lnTo>
                  <a:pt x="6926262" y="692150"/>
                </a:lnTo>
                <a:lnTo>
                  <a:pt x="0" y="692150"/>
                </a:lnTo>
                <a:lnTo>
                  <a:pt x="0" y="0"/>
                </a:lnTo>
                <a:close/>
              </a:path>
            </a:pathLst>
          </a:custGeom>
          <a:solidFill>
            <a:srgbClr val="307098"/>
          </a:solidFill>
          <a:ln>
            <a:noFill/>
          </a:ln>
          <a:effectLst>
            <a:outerShdw blurRad="40000" dist="23000" dir="18360027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  <a:latin typeface="Verdana"/>
                <a:cs typeface="+mn-cs"/>
              </a:rPr>
              <a:t> </a:t>
            </a:r>
          </a:p>
        </p:txBody>
      </p:sp>
      <p:pic>
        <p:nvPicPr>
          <p:cNvPr id="3584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1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C890911-F272-4546-95F4-6D66F3DCFB73}" type="slidenum">
              <a:rPr lang="en-GB" altLang="fr-FR"/>
              <a:pPr>
                <a:defRPr/>
              </a:pPr>
              <a:t>‹#›</a:t>
            </a:fld>
            <a:endParaRPr lang="en-GB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76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6868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Espace réservé du pied de page 3"/>
          <p:cNvSpPr txBox="1">
            <a:spLocks noGrp="1"/>
          </p:cNvSpPr>
          <p:nvPr/>
        </p:nvSpPr>
        <p:spPr bwMode="auto">
          <a:xfrm>
            <a:off x="2286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defRPr/>
            </a:pPr>
            <a:r>
              <a:rPr lang="en-US" sz="1800" b="1" dirty="0" smtClean="0">
                <a:solidFill>
                  <a:srgbClr val="FFFFFF"/>
                </a:solidFill>
                <a:latin typeface="Verdana" pitchFamily="34" charset="0"/>
              </a:rPr>
              <a:t>EVENT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588" y="0"/>
            <a:ext cx="71104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cap="small" dirty="0">
                <a:solidFill>
                  <a:srgbClr val="FFFFFF"/>
                </a:solidFill>
                <a:latin typeface="Verdana"/>
                <a:cs typeface="Verdana"/>
              </a:rPr>
              <a:t>TITLE OF THE PRESENTATION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27113"/>
            <a:ext cx="8229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Titelmasterformat durch Klicken bearbeiten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9286C4B-B6B3-4DCE-A722-4A1A3A2471C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85" r:id="rId1"/>
    <p:sldLayoutId id="2147547377" r:id="rId2"/>
    <p:sldLayoutId id="2147547286" r:id="rId3"/>
    <p:sldLayoutId id="2147547287" r:id="rId4"/>
    <p:sldLayoutId id="2147547288" r:id="rId5"/>
    <p:sldLayoutId id="2147547289" r:id="rId6"/>
    <p:sldLayoutId id="2147547290" r:id="rId7"/>
    <p:sldLayoutId id="2147547291" r:id="rId8"/>
    <p:sldLayoutId id="2147547292" r:id="rId9"/>
    <p:sldLayoutId id="2147547293" r:id="rId10"/>
    <p:sldLayoutId id="2147547294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  <a:cs typeface="ＭＳ Ｐゴシック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/>
          <a:cs typeface="ＭＳ Ｐゴシック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400">
          <a:solidFill>
            <a:srgbClr val="898989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000">
          <a:solidFill>
            <a:srgbClr val="898989"/>
          </a:solidFill>
          <a:latin typeface="+mn-lt"/>
          <a:ea typeface="MS PGothic" pitchFamily="34" charset="-128"/>
          <a:cs typeface="+mn-cs"/>
        </a:defRPr>
      </a:lvl2pPr>
      <a:lvl3pPr marL="1524000" indent="-346075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000">
          <a:solidFill>
            <a:srgbClr val="898989"/>
          </a:solidFill>
          <a:latin typeface="+mn-lt"/>
          <a:ea typeface="MS PGothic" pitchFamily="34" charset="-128"/>
          <a:cs typeface="+mn-cs"/>
        </a:defRPr>
      </a:lvl3pPr>
      <a:lvl4pPr marL="2066925" indent="-363538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>
          <a:solidFill>
            <a:srgbClr val="898989"/>
          </a:solidFill>
          <a:latin typeface="+mn-lt"/>
          <a:ea typeface="MS PGothic" pitchFamily="34" charset="-128"/>
          <a:cs typeface="+mn-cs"/>
        </a:defRPr>
      </a:lvl4pPr>
      <a:lvl5pPr marL="2600325" indent="-354013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>
          <a:solidFill>
            <a:srgbClr val="898989"/>
          </a:solidFill>
          <a:latin typeface="+mn-lt"/>
          <a:ea typeface="MS PGothic" pitchFamily="34" charset="-128"/>
          <a:cs typeface="+mn-cs"/>
        </a:defRPr>
      </a:lvl5pPr>
      <a:lvl6pPr marL="30575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6pPr>
      <a:lvl7pPr marL="35147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7pPr>
      <a:lvl8pPr marL="39719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8pPr>
      <a:lvl9pPr marL="44291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789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78" r:id="rId1"/>
    <p:sldLayoutId id="2147547379" r:id="rId2"/>
    <p:sldLayoutId id="2147547380" r:id="rId3"/>
    <p:sldLayoutId id="2147547381" r:id="rId4"/>
    <p:sldLayoutId id="2147547382" r:id="rId5"/>
    <p:sldLayoutId id="2147547383" r:id="rId6"/>
    <p:sldLayoutId id="2147547384" r:id="rId7"/>
    <p:sldLayoutId id="2147547385" r:id="rId8"/>
    <p:sldLayoutId id="2147547386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891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F59597-0803-49AA-B0F5-E89EF7C6D83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87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994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07E19D-DF05-4B85-BFCA-A31BA356167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88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096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B3B0918-22A5-4A5C-A221-CC1C2D7488C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95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7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100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47212" r:id="rId1"/>
    <p:sldLayoutId id="2147547213" r:id="rId2"/>
    <p:sldLayoutId id="2147547214" r:id="rId3"/>
    <p:sldLayoutId id="2147547215" r:id="rId4"/>
    <p:sldLayoutId id="2147547216" r:id="rId5"/>
    <p:sldLayoutId id="2147547217" r:id="rId6"/>
    <p:sldLayoutId id="2147547218" r:id="rId7"/>
    <p:sldLayoutId id="2147547219" r:id="rId8"/>
    <p:sldLayoutId id="2147547220" r:id="rId9"/>
    <p:sldLayoutId id="2147547221" r:id="rId10"/>
    <p:sldLayoutId id="2147547222" r:id="rId11"/>
  </p:sldLayoutIdLst>
  <p:transition spd="med"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6797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31369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5941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40513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198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A0240F-43A3-4160-91DE-9E0F30E139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96" r:id="rId1"/>
    <p:sldLayoutId id="2147547389" r:id="rId2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30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A0E751-6403-4193-939D-B52741E4601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90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403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54D172-21A1-43EE-831B-E5F631C0C1D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97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506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9567EE-2760-4102-AF4B-D6461EC1764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98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608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860FE6-2E77-4A33-9E0F-93920D91999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99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710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FF130AB-1B60-4F62-8CF2-4F1FE34269B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00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813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9E22E89-4176-463A-8EBB-BE46E851C53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91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915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CD5F27-ECE6-478C-B692-AE1EE08B63B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01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018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3133E6-4235-42E9-AFBE-4FA196872D5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92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120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4BCA78-0676-4F7B-9F64-BBA913A9E4E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93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7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124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47223" r:id="rId1"/>
    <p:sldLayoutId id="2147547224" r:id="rId2"/>
    <p:sldLayoutId id="2147547225" r:id="rId3"/>
    <p:sldLayoutId id="2147547226" r:id="rId4"/>
    <p:sldLayoutId id="2147547227" r:id="rId5"/>
    <p:sldLayoutId id="2147547228" r:id="rId6"/>
    <p:sldLayoutId id="2147547229" r:id="rId7"/>
    <p:sldLayoutId id="2147547230" r:id="rId8"/>
    <p:sldLayoutId id="2147547231" r:id="rId9"/>
    <p:sldLayoutId id="2147547232" r:id="rId10"/>
    <p:sldLayoutId id="2147547233" r:id="rId11"/>
  </p:sldLayoutIdLst>
  <p:transition spd="med"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MS PGothic" pitchFamily="34" charset="-128"/>
          <a:cs typeface="ＭＳ Ｐゴシック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6797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31369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5941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40513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07950"/>
            <a:ext cx="177958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41"/>
          <a:stretch>
            <a:fillRect/>
          </a:stretch>
        </p:blipFill>
        <p:spPr bwMode="auto">
          <a:xfrm>
            <a:off x="6858000" y="0"/>
            <a:ext cx="22860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47394" r:id="rId1"/>
    <p:sldLayoutId id="2147547395" r:id="rId2"/>
    <p:sldLayoutId id="2147547396" r:id="rId3"/>
    <p:sldLayoutId id="2147547397" r:id="rId4"/>
    <p:sldLayoutId id="2147547398" r:id="rId5"/>
    <p:sldLayoutId id="2147547302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07950"/>
            <a:ext cx="177958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41"/>
          <a:stretch>
            <a:fillRect/>
          </a:stretch>
        </p:blipFill>
        <p:spPr bwMode="auto">
          <a:xfrm>
            <a:off x="6858000" y="0"/>
            <a:ext cx="22860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47399" r:id="rId1"/>
    <p:sldLayoutId id="2147547400" r:id="rId2"/>
    <p:sldLayoutId id="2147547401" r:id="rId3"/>
    <p:sldLayoutId id="2147547402" r:id="rId4"/>
    <p:sldLayoutId id="2147547403" r:id="rId5"/>
    <p:sldLayoutId id="2147547303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07950"/>
            <a:ext cx="177958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41"/>
          <a:stretch>
            <a:fillRect/>
          </a:stretch>
        </p:blipFill>
        <p:spPr bwMode="auto">
          <a:xfrm>
            <a:off x="6858000" y="0"/>
            <a:ext cx="22860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47404" r:id="rId1"/>
    <p:sldLayoutId id="2147547405" r:id="rId2"/>
    <p:sldLayoutId id="2147547406" r:id="rId3"/>
    <p:sldLayoutId id="2147547407" r:id="rId4"/>
    <p:sldLayoutId id="214754740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530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FF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409" r:id="rId1"/>
    <p:sldLayoutId id="2147547410" r:id="rId2"/>
    <p:sldLayoutId id="2147547411" r:id="rId3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hangingPunct="1">
              <a:defRPr sz="1200">
                <a:solidFill>
                  <a:srgbClr val="000000">
                    <a:tint val="75000"/>
                  </a:srgb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Round Single Corner Rectangle 5"/>
          <p:cNvSpPr/>
          <p:nvPr userDrawn="1"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7" name="Round Single Corner Rectangle 7"/>
          <p:cNvSpPr/>
          <p:nvPr userDrawn="1"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hangingPunct="1"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6325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hangingPunct="1">
              <a:defRPr sz="18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412" r:id="rId1"/>
    <p:sldLayoutId id="2147547413" r:id="rId2"/>
    <p:sldLayoutId id="2147547414" r:id="rId3"/>
    <p:sldLayoutId id="2147547415" r:id="rId4"/>
    <p:sldLayoutId id="2147547416" r:id="rId5"/>
    <p:sldLayoutId id="2147547417" r:id="rId6"/>
    <p:sldLayoutId id="2147547418" r:id="rId7"/>
    <p:sldLayoutId id="2147547419" r:id="rId8"/>
    <p:sldLayoutId id="2147547420" r:id="rId9"/>
    <p:sldLayoutId id="2147547421" r:id="rId10"/>
    <p:sldLayoutId id="2147547422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4730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F22E2-DD80-4DF5-AE76-04BEBB3FB5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423" r:id="rId1"/>
    <p:sldLayoutId id="2147547424" r:id="rId2"/>
    <p:sldLayoutId id="2147547425" r:id="rId3"/>
    <p:sldLayoutId id="2147547426" r:id="rId4"/>
    <p:sldLayoutId id="2147547427" r:id="rId5"/>
    <p:sldLayoutId id="2147547428" r:id="rId6"/>
    <p:sldLayoutId id="2147547429" r:id="rId7"/>
    <p:sldLayoutId id="2147547430" r:id="rId8"/>
    <p:sldLayoutId id="2147547431" r:id="rId9"/>
    <p:sldLayoutId id="2147547432" r:id="rId10"/>
    <p:sldLayoutId id="21475474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54730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017EAE7D-11DB-4DB1-8E66-7172A6D69A68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837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FF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434" r:id="rId1"/>
    <p:sldLayoutId id="2147547435" r:id="rId2"/>
    <p:sldLayoutId id="2147547436" r:id="rId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F8CA6AFE-81B6-4138-88CE-9CAA5B58AB85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9397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FF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437" r:id="rId1"/>
    <p:sldLayoutId id="2147547438" r:id="rId2"/>
    <p:sldLayoutId id="2147547439" r:id="rId3"/>
    <p:sldLayoutId id="2147547440" r:id="rId4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14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Espace réservé du pied de page 3"/>
          <p:cNvSpPr txBox="1">
            <a:spLocks noGrp="1"/>
          </p:cNvSpPr>
          <p:nvPr/>
        </p:nvSpPr>
        <p:spPr bwMode="auto">
          <a:xfrm>
            <a:off x="228600" y="6492875"/>
            <a:ext cx="6070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571500">
              <a:buFont typeface="Trebuchet MS" pitchFamily="34" charset="0"/>
              <a:buNone/>
              <a:defRPr/>
            </a:pPr>
            <a:endParaRPr lang="en-US" sz="1800" b="1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27113"/>
            <a:ext cx="8229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Titelmasterformat durch Klicken bearbeiten</a:t>
            </a:r>
          </a:p>
        </p:txBody>
      </p:sp>
      <p:sp>
        <p:nvSpPr>
          <p:cNvPr id="61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Textmasterformate durch Klicken bearbeiten</a:t>
            </a:r>
          </a:p>
          <a:p>
            <a:pPr lvl="1"/>
            <a:r>
              <a:rPr lang="en-GB" altLang="fr-FR" smtClean="0"/>
              <a:t>Zweite Ebene</a:t>
            </a:r>
          </a:p>
          <a:p>
            <a:pPr lvl="2"/>
            <a:r>
              <a:rPr lang="en-GB" altLang="fr-FR" smtClean="0"/>
              <a:t>Dritte Ebene</a:t>
            </a:r>
          </a:p>
          <a:p>
            <a:pPr lvl="3"/>
            <a:r>
              <a:rPr lang="en-GB" altLang="fr-FR" smtClean="0"/>
              <a:t>Vierte Ebene</a:t>
            </a:r>
          </a:p>
          <a:p>
            <a:pPr lvl="4"/>
            <a:r>
              <a:rPr lang="en-GB" altLang="fr-FR" smtClean="0"/>
              <a:t>Fünfte Ebene</a:t>
            </a:r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E339DA5-D4DA-4BBB-8DC7-293465EA244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34" r:id="rId1"/>
    <p:sldLayoutId id="2147547235" r:id="rId2"/>
  </p:sldLayoutIdLst>
  <p:transition spd="med"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5BA1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400">
          <a:solidFill>
            <a:srgbClr val="898989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000">
          <a:solidFill>
            <a:srgbClr val="898989"/>
          </a:solidFill>
          <a:latin typeface="+mn-lt"/>
          <a:ea typeface="MS PGothic" pitchFamily="34" charset="-128"/>
        </a:defRPr>
      </a:lvl2pPr>
      <a:lvl3pPr marL="1524000" indent="-346075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 sz="2000">
          <a:solidFill>
            <a:srgbClr val="898989"/>
          </a:solidFill>
          <a:latin typeface="+mn-lt"/>
          <a:ea typeface="MS PGothic" pitchFamily="34" charset="-128"/>
        </a:defRPr>
      </a:lvl3pPr>
      <a:lvl4pPr marL="2066925" indent="-363538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>
          <a:solidFill>
            <a:srgbClr val="898989"/>
          </a:solidFill>
          <a:latin typeface="+mn-lt"/>
          <a:ea typeface="MS PGothic" pitchFamily="34" charset="-128"/>
        </a:defRPr>
      </a:lvl4pPr>
      <a:lvl5pPr marL="2600325" indent="-354013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anose="020B0604030504040204" pitchFamily="34" charset="0"/>
        <a:buChar char="•"/>
        <a:defRPr>
          <a:solidFill>
            <a:srgbClr val="898989"/>
          </a:solidFill>
          <a:latin typeface="+mn-lt"/>
          <a:ea typeface="MS PGothic" pitchFamily="34" charset="-128"/>
        </a:defRPr>
      </a:lvl5pPr>
      <a:lvl6pPr marL="30575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</a:defRPr>
      </a:lvl6pPr>
      <a:lvl7pPr marL="35147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</a:defRPr>
      </a:lvl7pPr>
      <a:lvl8pPr marL="39719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</a:defRPr>
      </a:lvl8pPr>
      <a:lvl9pPr marL="4429125" indent="-354013" algn="l" rtl="0" fontAlgn="base">
        <a:spcBef>
          <a:spcPct val="0"/>
        </a:spcBef>
        <a:spcAft>
          <a:spcPct val="0"/>
        </a:spcAft>
        <a:buClr>
          <a:srgbClr val="005BAB"/>
        </a:buClr>
        <a:buSzPct val="150000"/>
        <a:buFont typeface="Verdana" pitchFamily="34" charset="0"/>
        <a:buChar char="•"/>
        <a:defRPr>
          <a:solidFill>
            <a:srgbClr val="898989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042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80FC98C-CA22-4C08-9FEC-4AB0BC31A31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06" r:id="rId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F68A8CEB-E7E1-4DCA-B03A-BE36D3A2F957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1445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FF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441" r:id="rId1"/>
    <p:sldLayoutId id="2147547442" r:id="rId2"/>
    <p:sldLayoutId id="2147547443" r:id="rId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E2BBBF8A-4611-4BAE-A6AB-502185CA58D3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2469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defTabSz="914400" eaLnBrk="1" fontAlgn="auto" hangingPunct="1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FF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444" r:id="rId1"/>
    <p:sldLayoutId id="2147547445" r:id="rId2"/>
    <p:sldLayoutId id="2147547446" r:id="rId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E69F66B1-06E9-43A2-9369-141DEB1F50A0}" type="datetime1">
              <a:rPr lang="en-IE" altLang="en-US"/>
              <a:pPr>
                <a:defRPr/>
              </a:pPr>
              <a:t>18/03/2019</a:t>
            </a:fld>
            <a:endParaRPr lang="en-US" altLang="en-US" dirty="0"/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349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7B8E852-BA37-4087-BA60-FB90A16716B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447" r:id="rId1"/>
    <p:sldLayoutId id="2147547448" r:id="rId2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912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smtClean="0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smtClean="0"/>
              <a:t>Textmasterformate durch Klicken bearbeiten</a:t>
            </a:r>
          </a:p>
          <a:p>
            <a:pPr lvl="1"/>
            <a:r>
              <a:rPr lang="de-DE" altLang="fr-FR" smtClean="0"/>
              <a:t>Zweite Ebene</a:t>
            </a:r>
          </a:p>
          <a:p>
            <a:pPr lvl="2"/>
            <a:r>
              <a:rPr lang="de-DE" altLang="fr-FR" smtClean="0"/>
              <a:t>Dritte Ebene</a:t>
            </a:r>
          </a:p>
          <a:p>
            <a:pPr lvl="3"/>
            <a:r>
              <a:rPr lang="de-DE" altLang="fr-FR" smtClean="0"/>
              <a:t>Vierte Ebene</a:t>
            </a:r>
          </a:p>
          <a:p>
            <a:pPr lvl="4"/>
            <a:r>
              <a:rPr lang="de-DE" altLang="fr-FR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000">
                <a:solidFill>
                  <a:srgbClr val="0000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000">
                <a:solidFill>
                  <a:srgbClr val="0000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0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91B3E471-46BE-42D8-B2DC-2A9F9966C9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7176" name="Picture 10" descr="Logo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795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47307" r:id="rId1"/>
    <p:sldLayoutId id="2147547308" r:id="rId2"/>
    <p:sldLayoutId id="2147547309" r:id="rId3"/>
    <p:sldLayoutId id="2147547310" r:id="rId4"/>
    <p:sldLayoutId id="2147547311" r:id="rId5"/>
    <p:sldLayoutId id="2147547312" r:id="rId6"/>
    <p:sldLayoutId id="2147547313" r:id="rId7"/>
    <p:sldLayoutId id="2147547314" r:id="rId8"/>
    <p:sldLayoutId id="2147547315" r:id="rId9"/>
    <p:sldLayoutId id="2147547316" r:id="rId10"/>
    <p:sldLayoutId id="21475473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19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228600" y="643890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16</a:t>
            </a:r>
            <a:r>
              <a:rPr lang="en-US" sz="1800" baseline="30000" dirty="0" smtClean="0">
                <a:solidFill>
                  <a:srgbClr val="FFFFFF"/>
                </a:solidFill>
              </a:rPr>
              <a:t>th</a:t>
            </a:r>
            <a:r>
              <a:rPr lang="en-US" sz="1800" dirty="0" smtClean="0">
                <a:solidFill>
                  <a:srgbClr val="FFFFFF"/>
                </a:solidFill>
              </a:rPr>
              <a:t> AGWG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273550" y="6440488"/>
            <a:ext cx="359092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Brussels, 16 October 2012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ound Single Corner Rectangle 7"/>
          <p:cNvSpPr/>
          <p:nvPr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922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1">
                <a:solidFill>
                  <a:srgbClr val="FFFFFF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117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87D1234-29AE-4FE6-918B-FE51D4F5813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36" r:id="rId1"/>
    <p:sldLayoutId id="2147547318" r:id="rId2"/>
    <p:sldLayoutId id="2147547319" r:id="rId3"/>
    <p:sldLayoutId id="2147547320" r:id="rId4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anose="020B0603020202020204" pitchFamily="34" charset="0"/>
        <a:buChar char=".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anose="020B0603020202020204" pitchFamily="34" charset="0"/>
        <a:buChar char="»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panose="020B0604020202020204" pitchFamily="34" charset="0"/>
        <a:buChar char="­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2154" y="3261741"/>
            <a:ext cx="8451846" cy="1011886"/>
          </a:xfrm>
          <a:prstGeom prst="rect">
            <a:avLst/>
          </a:prstGeom>
        </p:spPr>
        <p:txBody>
          <a:bodyPr/>
          <a:lstStyle/>
          <a:p>
            <a:r>
              <a:rPr lang="en-GB" sz="2400" b="1" kern="1200" dirty="0" smtClean="0">
                <a:solidFill>
                  <a:schemeClr val="accent6"/>
                </a:solidFill>
              </a:rPr>
              <a:t>RfG implementation monitoring - 2019</a:t>
            </a:r>
            <a:br>
              <a:rPr lang="en-GB" sz="2400" b="1" kern="1200" dirty="0" smtClean="0">
                <a:solidFill>
                  <a:schemeClr val="accent6"/>
                </a:solidFill>
              </a:rPr>
            </a:br>
            <a:r>
              <a:rPr lang="en-GB" sz="2400" b="1" kern="1200" dirty="0">
                <a:solidFill>
                  <a:schemeClr val="accent6"/>
                </a:solidFill>
              </a:rPr>
              <a:t/>
            </a:r>
            <a:br>
              <a:rPr lang="en-GB" sz="2400" b="1" kern="1200" dirty="0">
                <a:solidFill>
                  <a:schemeClr val="accent6"/>
                </a:solidFill>
              </a:rPr>
            </a:br>
            <a:r>
              <a:rPr lang="en-GB" sz="2400" b="1" i="1" kern="1200" dirty="0" smtClean="0">
                <a:solidFill>
                  <a:schemeClr val="accent6"/>
                </a:solidFill>
              </a:rPr>
              <a:t>preliminary results</a:t>
            </a:r>
            <a:endParaRPr lang="en-GB" sz="2400" b="1" i="1" kern="1200" dirty="0">
              <a:solidFill>
                <a:schemeClr val="accent6"/>
              </a:solidFill>
            </a:endParaRPr>
          </a:p>
        </p:txBody>
      </p:sp>
      <p:sp>
        <p:nvSpPr>
          <p:cNvPr id="3" name="Titre 9"/>
          <p:cNvSpPr txBox="1">
            <a:spLocks/>
          </p:cNvSpPr>
          <p:nvPr/>
        </p:nvSpPr>
        <p:spPr>
          <a:xfrm>
            <a:off x="692154" y="3947169"/>
            <a:ext cx="8000806" cy="65059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000" b="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re 9"/>
          <p:cNvSpPr txBox="1">
            <a:spLocks/>
          </p:cNvSpPr>
          <p:nvPr/>
        </p:nvSpPr>
        <p:spPr>
          <a:xfrm>
            <a:off x="7213600" y="5589240"/>
            <a:ext cx="1755194" cy="401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endParaRPr lang="fr-BE" sz="1600" b="0" i="0" dirty="0">
              <a:solidFill>
                <a:schemeClr val="bg1"/>
              </a:solidFill>
            </a:endParaRPr>
          </a:p>
        </p:txBody>
      </p:sp>
      <p:sp>
        <p:nvSpPr>
          <p:cNvPr id="7" name="ZoneTexte 2"/>
          <p:cNvSpPr txBox="1"/>
          <p:nvPr/>
        </p:nvSpPr>
        <p:spPr>
          <a:xfrm>
            <a:off x="692154" y="5453342"/>
            <a:ext cx="855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FF"/>
                </a:solidFill>
              </a:rPr>
              <a:t>GC ESC, 21 March 2019 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9F23A6-913B-456D-90CE-945C8EAC109E}" type="slidenum">
              <a:rPr lang="en-GB" altLang="en-US" sz="1400" smtClean="0">
                <a:solidFill>
                  <a:srgbClr val="000000"/>
                </a:solidFill>
              </a:rPr>
              <a:pPr/>
              <a:t>2</a:t>
            </a:fld>
            <a:endParaRPr lang="en-GB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175" y="1608352"/>
            <a:ext cx="90138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1809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360363" indent="-1809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62200" y="139700"/>
            <a:ext cx="67818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GB" altLang="fr-FR" sz="2000" b="1" dirty="0" smtClean="0">
                <a:solidFill>
                  <a:schemeClr val="bg1"/>
                </a:solidFill>
              </a:rPr>
              <a:t>Background</a:t>
            </a:r>
            <a:endParaRPr lang="fr-BE" alt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37040" y="764437"/>
            <a:ext cx="8639503" cy="6605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2400" dirty="0">
                <a:solidFill>
                  <a:schemeClr val="accent6"/>
                </a:solidFill>
              </a:rPr>
              <a:t>RfG implementation </a:t>
            </a:r>
            <a:r>
              <a:rPr lang="en-GB" sz="2400" dirty="0" smtClean="0">
                <a:solidFill>
                  <a:schemeClr val="accent6"/>
                </a:solidFill>
              </a:rPr>
              <a:t>monitoring - 2019</a:t>
            </a:r>
            <a:endParaRPr lang="en-GB" sz="2400" kern="0" dirty="0">
              <a:solidFill>
                <a:srgbClr val="30709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32228"/>
            <a:ext cx="883650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Following the discussions at the 12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GC ESC meeting, ACER circulated with all NRAs</a:t>
            </a:r>
            <a:r>
              <a:rPr lang="en-GB" sz="2000" dirty="0"/>
              <a:t> an implementation monitoring </a:t>
            </a:r>
            <a:r>
              <a:rPr lang="en-GB" sz="2000" dirty="0" smtClean="0"/>
              <a:t>questionnaire on 22.1.2019</a:t>
            </a:r>
          </a:p>
          <a:p>
            <a:pPr marL="979488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Caveat! </a:t>
            </a:r>
            <a:r>
              <a:rPr lang="en-GB" sz="2000" dirty="0" smtClean="0"/>
              <a:t>NRA </a:t>
            </a:r>
            <a:r>
              <a:rPr lang="en-GB" sz="2000" dirty="0" smtClean="0"/>
              <a:t>is </a:t>
            </a:r>
            <a:r>
              <a:rPr lang="en-GB" sz="2000" dirty="0" smtClean="0"/>
              <a:t>not responsible </a:t>
            </a:r>
            <a:r>
              <a:rPr lang="en-GB" sz="2000" dirty="0" smtClean="0"/>
              <a:t>for the approval of SOs </a:t>
            </a:r>
            <a:r>
              <a:rPr lang="en-GB" sz="2000" dirty="0"/>
              <a:t>proposals </a:t>
            </a:r>
            <a:r>
              <a:rPr lang="en-GB" sz="2000" dirty="0" smtClean="0"/>
              <a:t>in </a:t>
            </a:r>
            <a:r>
              <a:rPr lang="en-GB" sz="2000" dirty="0"/>
              <a:t>all </a:t>
            </a:r>
            <a:r>
              <a:rPr lang="en-GB" sz="2000" dirty="0" smtClean="0"/>
              <a:t>MSs.</a:t>
            </a:r>
            <a:endParaRPr lang="en-GB" sz="2000" dirty="0" smtClean="0"/>
          </a:p>
          <a:p>
            <a:pPr marL="636588" lvl="1">
              <a:spcAft>
                <a:spcPts val="600"/>
              </a:spcAft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16 NRAs provided their responses </a:t>
            </a:r>
            <a:r>
              <a:rPr lang="en-GB" sz="2000" dirty="0" smtClean="0"/>
              <a:t>by </a:t>
            </a:r>
            <a:r>
              <a:rPr lang="en-GB" sz="2000" dirty="0" smtClean="0"/>
              <a:t>13.3.2019</a:t>
            </a:r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75234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9F23A6-913B-456D-90CE-945C8EAC109E}" type="slidenum">
              <a:rPr lang="en-GB" altLang="en-US" sz="1400" smtClean="0">
                <a:solidFill>
                  <a:srgbClr val="000000"/>
                </a:solidFill>
              </a:rPr>
              <a:pPr/>
              <a:t>3</a:t>
            </a:fld>
            <a:endParaRPr lang="en-GB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175" y="1608352"/>
            <a:ext cx="90138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1809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360363" indent="-1809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62200" y="139700"/>
            <a:ext cx="67818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GB" altLang="fr-FR" sz="2000" b="1" dirty="0">
                <a:solidFill>
                  <a:schemeClr val="bg1"/>
                </a:solidFill>
              </a:rPr>
              <a:t>Preliminary assessment</a:t>
            </a:r>
            <a:endParaRPr lang="fr-BE" alt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37040" y="764437"/>
            <a:ext cx="8639503" cy="6605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2400" dirty="0">
                <a:solidFill>
                  <a:schemeClr val="accent6"/>
                </a:solidFill>
              </a:rPr>
              <a:t>RfG implementation </a:t>
            </a:r>
            <a:r>
              <a:rPr lang="en-GB" sz="2400" dirty="0" smtClean="0">
                <a:solidFill>
                  <a:schemeClr val="accent6"/>
                </a:solidFill>
              </a:rPr>
              <a:t>monitoring - 2019</a:t>
            </a:r>
            <a:endParaRPr lang="en-GB" sz="2400" kern="0" dirty="0">
              <a:solidFill>
                <a:srgbClr val="30709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32228"/>
            <a:ext cx="883650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>
              <a:spcAft>
                <a:spcPts val="600"/>
              </a:spcAft>
              <a:defRPr/>
            </a:pPr>
            <a:r>
              <a:rPr lang="en-GB" sz="2400" u="sng" dirty="0" smtClean="0"/>
              <a:t>Banding</a:t>
            </a:r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2 TSOs missed </a:t>
            </a:r>
            <a:r>
              <a:rPr lang="en-GB" sz="2000" dirty="0"/>
              <a:t>the </a:t>
            </a:r>
            <a:r>
              <a:rPr lang="en-GB" sz="2000" dirty="0" smtClean="0"/>
              <a:t>deadline for submitting </a:t>
            </a:r>
            <a:r>
              <a:rPr lang="en-GB" sz="2000" dirty="0"/>
              <a:t>the proposal for thresholds according to Article 5(2</a:t>
            </a:r>
            <a:r>
              <a:rPr lang="en-GB" sz="2000" dirty="0" smtClean="0"/>
              <a:t>) (up to 1 month delay);</a:t>
            </a:r>
          </a:p>
          <a:p>
            <a:pPr marL="636588" lvl="1">
              <a:spcAft>
                <a:spcPts val="600"/>
              </a:spcAft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NRAs confirmed that TSOs coordinated </a:t>
            </a:r>
            <a:r>
              <a:rPr lang="en-GB" sz="2000" dirty="0"/>
              <a:t>with </a:t>
            </a:r>
            <a:r>
              <a:rPr lang="en-GB" sz="2000" dirty="0" smtClean="0"/>
              <a:t>adjacent </a:t>
            </a:r>
            <a:r>
              <a:rPr lang="en-GB" sz="2000" dirty="0"/>
              <a:t>TSOs and DSOs </a:t>
            </a:r>
            <a:r>
              <a:rPr lang="en-GB" sz="2000" dirty="0" smtClean="0"/>
              <a:t>of the </a:t>
            </a:r>
            <a:r>
              <a:rPr lang="en-GB" sz="2000" dirty="0"/>
              <a:t>proposal for thresholds </a:t>
            </a:r>
            <a:r>
              <a:rPr lang="en-GB" sz="2000" dirty="0" smtClean="0"/>
              <a:t>and conducted a public consultation in accordance with Article </a:t>
            </a:r>
            <a:r>
              <a:rPr lang="en-GB" sz="2000" dirty="0"/>
              <a:t>5(3</a:t>
            </a:r>
            <a:r>
              <a:rPr lang="en-GB" sz="2000" dirty="0" smtClean="0"/>
              <a:t>);</a:t>
            </a:r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Two proposals haven’t been approved yet. One NRA missed the deadline for the approva</a:t>
            </a:r>
            <a:r>
              <a:rPr lang="en-GB" sz="2000" dirty="0"/>
              <a:t>l</a:t>
            </a:r>
            <a:r>
              <a:rPr lang="en-GB" sz="2000" dirty="0" smtClean="0"/>
              <a:t> (6 months </a:t>
            </a:r>
            <a:r>
              <a:rPr lang="en-GB" sz="2000" dirty="0"/>
              <a:t>after the receipt of </a:t>
            </a:r>
            <a:r>
              <a:rPr lang="en-GB" sz="2000" dirty="0" smtClean="0"/>
              <a:t>the TSO proposal).</a:t>
            </a:r>
            <a:endParaRPr lang="en-GB" sz="2000" dirty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077335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9F23A6-913B-456D-90CE-945C8EAC109E}" type="slidenum">
              <a:rPr lang="en-GB" altLang="en-US" sz="1400" smtClean="0">
                <a:solidFill>
                  <a:srgbClr val="000000"/>
                </a:solidFill>
              </a:rPr>
              <a:pPr/>
              <a:t>4</a:t>
            </a:fld>
            <a:endParaRPr lang="en-GB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175" y="1608352"/>
            <a:ext cx="90138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1809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360363" indent="-1809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62200" y="139700"/>
            <a:ext cx="67818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GB" altLang="fr-FR" sz="2000" b="1" dirty="0">
                <a:solidFill>
                  <a:schemeClr val="bg1"/>
                </a:solidFill>
              </a:rPr>
              <a:t>Preliminary assessment</a:t>
            </a:r>
            <a:endParaRPr lang="fr-BE" alt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37040" y="764437"/>
            <a:ext cx="8639503" cy="6605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2400" dirty="0">
                <a:solidFill>
                  <a:schemeClr val="accent6"/>
                </a:solidFill>
              </a:rPr>
              <a:t>RfG implementation </a:t>
            </a:r>
            <a:r>
              <a:rPr lang="en-GB" sz="2400" dirty="0" smtClean="0">
                <a:solidFill>
                  <a:schemeClr val="accent6"/>
                </a:solidFill>
              </a:rPr>
              <a:t>monitoring - 2019</a:t>
            </a:r>
            <a:endParaRPr lang="en-GB" sz="2400" kern="0" dirty="0">
              <a:solidFill>
                <a:srgbClr val="30709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32228"/>
            <a:ext cx="8836503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>
              <a:spcAft>
                <a:spcPts val="600"/>
              </a:spcAft>
              <a:defRPr/>
            </a:pPr>
            <a:r>
              <a:rPr lang="en-GB" sz="2400" u="sng" dirty="0" smtClean="0"/>
              <a:t>Requirements of general application</a:t>
            </a:r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1 TSO missed </a:t>
            </a:r>
            <a:r>
              <a:rPr lang="en-GB" sz="2000" dirty="0"/>
              <a:t>the </a:t>
            </a:r>
            <a:r>
              <a:rPr lang="en-GB" sz="2000" dirty="0" smtClean="0"/>
              <a:t>deadline for submitting their proposal;</a:t>
            </a:r>
          </a:p>
          <a:p>
            <a:pPr marL="636588" lvl="1">
              <a:spcAft>
                <a:spcPts val="600"/>
              </a:spcAft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System operators provided </a:t>
            </a:r>
            <a:r>
              <a:rPr lang="en-GB" sz="2000" dirty="0" smtClean="0"/>
              <a:t>a common proposal in two cases. </a:t>
            </a:r>
            <a:r>
              <a:rPr lang="en-GB" sz="2000" dirty="0" smtClean="0"/>
              <a:t>Separate </a:t>
            </a:r>
            <a:r>
              <a:rPr lang="en-GB" sz="2000" dirty="0" smtClean="0"/>
              <a:t>but coordinated proposals by TSO and other SOs </a:t>
            </a:r>
            <a:r>
              <a:rPr lang="en-GB" sz="2000" dirty="0" smtClean="0"/>
              <a:t>were </a:t>
            </a:r>
            <a:r>
              <a:rPr lang="en-GB" sz="2000" dirty="0" smtClean="0"/>
              <a:t>provided in one case. </a:t>
            </a:r>
            <a:r>
              <a:rPr lang="en-GB" sz="2000" dirty="0" smtClean="0"/>
              <a:t>TSO </a:t>
            </a:r>
            <a:r>
              <a:rPr lang="en-GB" sz="2000" dirty="0" smtClean="0"/>
              <a:t>was </a:t>
            </a:r>
            <a:r>
              <a:rPr lang="en-GB" sz="2000" dirty="0" smtClean="0"/>
              <a:t>the </a:t>
            </a:r>
            <a:r>
              <a:rPr lang="en-GB" sz="2000" dirty="0" smtClean="0"/>
              <a:t>sole submitter of the coordinated proposal in the rest of the cases;</a:t>
            </a:r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Three </a:t>
            </a:r>
            <a:r>
              <a:rPr lang="en-GB" sz="2000" dirty="0"/>
              <a:t>proposals haven’t been approved </a:t>
            </a:r>
            <a:r>
              <a:rPr lang="en-GB" sz="2000" dirty="0" smtClean="0"/>
              <a:t>yet. Two NRAs </a:t>
            </a:r>
            <a:r>
              <a:rPr lang="en-GB" sz="2000" dirty="0"/>
              <a:t>missed the deadline for the approval (6 months of the receipt of the </a:t>
            </a:r>
            <a:r>
              <a:rPr lang="en-GB" sz="2000" dirty="0" smtClean="0"/>
              <a:t>proposal</a:t>
            </a:r>
            <a:r>
              <a:rPr lang="en-GB" sz="2000" dirty="0"/>
              <a:t>).</a:t>
            </a:r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03287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9F23A6-913B-456D-90CE-945C8EAC109E}" type="slidenum">
              <a:rPr lang="en-GB" altLang="en-US" sz="1400" smtClean="0">
                <a:solidFill>
                  <a:srgbClr val="000000"/>
                </a:solidFill>
              </a:rPr>
              <a:pPr/>
              <a:t>5</a:t>
            </a:fld>
            <a:endParaRPr lang="en-GB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175" y="1608352"/>
            <a:ext cx="90138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1809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360363" indent="-1809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62200" y="139700"/>
            <a:ext cx="67818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GB" altLang="fr-FR" sz="2000" b="1" dirty="0" smtClean="0">
                <a:solidFill>
                  <a:schemeClr val="bg1"/>
                </a:solidFill>
              </a:rPr>
              <a:t>Preliminary assessment</a:t>
            </a:r>
            <a:endParaRPr lang="fr-BE" alt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37040" y="764437"/>
            <a:ext cx="8639503" cy="6605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2400" dirty="0">
                <a:solidFill>
                  <a:schemeClr val="accent6"/>
                </a:solidFill>
              </a:rPr>
              <a:t>RfG implementation </a:t>
            </a:r>
            <a:r>
              <a:rPr lang="en-GB" sz="2400" dirty="0" smtClean="0">
                <a:solidFill>
                  <a:schemeClr val="accent6"/>
                </a:solidFill>
              </a:rPr>
              <a:t>monitoring - 2019</a:t>
            </a:r>
            <a:endParaRPr lang="en-GB" sz="2400" kern="0" dirty="0">
              <a:solidFill>
                <a:srgbClr val="30709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32228"/>
            <a:ext cx="883650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>
              <a:spcAft>
                <a:spcPts val="600"/>
              </a:spcAft>
              <a:defRPr/>
            </a:pPr>
            <a:r>
              <a:rPr lang="en-GB" sz="2400" u="sng" dirty="0" smtClean="0"/>
              <a:t>Application of requirements</a:t>
            </a:r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In the majority of cases, the PGMs connected until 27th </a:t>
            </a:r>
            <a:r>
              <a:rPr lang="en-GB" sz="2000" dirty="0"/>
              <a:t>of April </a:t>
            </a:r>
            <a:r>
              <a:rPr lang="en-GB" sz="2000" dirty="0" smtClean="0"/>
              <a:t>2019 </a:t>
            </a:r>
            <a:r>
              <a:rPr lang="en-GB" sz="2000" dirty="0"/>
              <a:t>will be subject to old </a:t>
            </a:r>
            <a:r>
              <a:rPr lang="en-GB" sz="2000" dirty="0" smtClean="0"/>
              <a:t>rules. </a:t>
            </a:r>
            <a:endParaRPr lang="en-GB" sz="2000" dirty="0" smtClean="0"/>
          </a:p>
          <a:p>
            <a:pPr marL="636588" lvl="1">
              <a:spcAft>
                <a:spcPts val="600"/>
              </a:spcAft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704708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9F23A6-913B-456D-90CE-945C8EAC109E}" type="slidenum">
              <a:rPr lang="en-GB" altLang="en-US" sz="1400" smtClean="0">
                <a:solidFill>
                  <a:srgbClr val="000000"/>
                </a:solidFill>
              </a:rPr>
              <a:pPr/>
              <a:t>6</a:t>
            </a:fld>
            <a:endParaRPr lang="en-GB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175" y="1608352"/>
            <a:ext cx="90138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1809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360363" indent="-1809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62200" y="139700"/>
            <a:ext cx="67818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GB" altLang="fr-FR" sz="2000" b="1" dirty="0" smtClean="0">
                <a:solidFill>
                  <a:schemeClr val="bg1"/>
                </a:solidFill>
              </a:rPr>
              <a:t>Preliminary assessment</a:t>
            </a:r>
            <a:endParaRPr lang="fr-BE" alt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37040" y="764437"/>
            <a:ext cx="8639503" cy="6605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2400" dirty="0">
                <a:solidFill>
                  <a:schemeClr val="accent6"/>
                </a:solidFill>
              </a:rPr>
              <a:t>RfG implementation </a:t>
            </a:r>
            <a:r>
              <a:rPr lang="en-GB" sz="2400" dirty="0" smtClean="0">
                <a:solidFill>
                  <a:schemeClr val="accent6"/>
                </a:solidFill>
              </a:rPr>
              <a:t>monitoring - 2019</a:t>
            </a:r>
            <a:endParaRPr lang="en-GB" sz="2400" kern="0" dirty="0">
              <a:solidFill>
                <a:srgbClr val="30709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32228"/>
            <a:ext cx="883650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>
              <a:spcAft>
                <a:spcPts val="600"/>
              </a:spcAft>
              <a:defRPr/>
            </a:pPr>
            <a:r>
              <a:rPr lang="en-GB" sz="2400" u="sng" dirty="0" smtClean="0"/>
              <a:t>Presence </a:t>
            </a:r>
            <a:r>
              <a:rPr lang="en-GB" sz="2400" u="sng" dirty="0"/>
              <a:t>of an authorised certifier issuing equipment certificates and </a:t>
            </a:r>
            <a:r>
              <a:rPr lang="en-GB" sz="2400" u="sng" dirty="0" smtClean="0"/>
              <a:t>PGM </a:t>
            </a:r>
            <a:r>
              <a:rPr lang="en-GB" sz="2400" u="sng" dirty="0"/>
              <a:t>documents</a:t>
            </a:r>
            <a:endParaRPr lang="en-GB" sz="2400" u="sng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One NRA was able to confirm </a:t>
            </a:r>
            <a:r>
              <a:rPr lang="en-GB" sz="2000" dirty="0"/>
              <a:t>the presence of </a:t>
            </a:r>
            <a:r>
              <a:rPr lang="en-GB" sz="2000" dirty="0" smtClean="0"/>
              <a:t>such certifiers in the MS. Another confirmed </a:t>
            </a:r>
            <a:r>
              <a:rPr lang="en-GB" sz="2000" dirty="0"/>
              <a:t>the presence of the </a:t>
            </a:r>
            <a:r>
              <a:rPr lang="en-GB" sz="2000" dirty="0" smtClean="0"/>
              <a:t>PPM </a:t>
            </a:r>
            <a:r>
              <a:rPr lang="en-GB" sz="2000" dirty="0"/>
              <a:t>and SPMG testing authorised certifier. </a:t>
            </a:r>
            <a:r>
              <a:rPr lang="en-GB" sz="2000" dirty="0" smtClean="0"/>
              <a:t>A few NRAs confirmed ongoing activities towards ensuring such certifiers in the MS.</a:t>
            </a:r>
          </a:p>
        </p:txBody>
      </p:sp>
    </p:spTree>
    <p:extLst>
      <p:ext uri="{BB962C8B-B14F-4D97-AF65-F5344CB8AC3E}">
        <p14:creationId xmlns:p14="http://schemas.microsoft.com/office/powerpoint/2010/main" val="2004223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9F23A6-913B-456D-90CE-945C8EAC109E}" type="slidenum">
              <a:rPr lang="en-GB" altLang="en-US" sz="1400" smtClean="0">
                <a:solidFill>
                  <a:srgbClr val="000000"/>
                </a:solidFill>
              </a:rPr>
              <a:pPr/>
              <a:t>7</a:t>
            </a:fld>
            <a:endParaRPr lang="en-GB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175" y="1608352"/>
            <a:ext cx="90138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1809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360363" indent="-1809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362200" y="139700"/>
            <a:ext cx="67818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GB" altLang="fr-FR" sz="2000" b="1" dirty="0" smtClean="0">
                <a:solidFill>
                  <a:schemeClr val="bg1"/>
                </a:solidFill>
              </a:rPr>
              <a:t>Preliminary assessment</a:t>
            </a:r>
            <a:endParaRPr lang="fr-BE" alt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37040" y="764437"/>
            <a:ext cx="8639503" cy="6605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GB" sz="2400" dirty="0">
                <a:solidFill>
                  <a:schemeClr val="accent6"/>
                </a:solidFill>
              </a:rPr>
              <a:t>RfG implementation </a:t>
            </a:r>
            <a:r>
              <a:rPr lang="en-GB" sz="2400" dirty="0" smtClean="0">
                <a:solidFill>
                  <a:schemeClr val="accent6"/>
                </a:solidFill>
              </a:rPr>
              <a:t>monitoring - 2019</a:t>
            </a:r>
            <a:endParaRPr lang="en-GB" sz="2400" kern="0" dirty="0">
              <a:solidFill>
                <a:srgbClr val="30709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32228"/>
            <a:ext cx="883650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>
              <a:spcAft>
                <a:spcPts val="600"/>
              </a:spcAft>
              <a:defRPr/>
            </a:pPr>
            <a:r>
              <a:rPr lang="en-GB" sz="2400" u="sng" dirty="0" smtClean="0"/>
              <a:t>Certification </a:t>
            </a:r>
            <a:r>
              <a:rPr lang="en-GB" sz="2400" u="sng" dirty="0"/>
              <a:t>and validation processes </a:t>
            </a:r>
            <a:r>
              <a:rPr lang="en-GB" sz="2400" u="sng" dirty="0" smtClean="0"/>
              <a:t>adopted</a:t>
            </a:r>
          </a:p>
          <a:p>
            <a:pPr marL="179388">
              <a:spcAft>
                <a:spcPts val="600"/>
              </a:spcAft>
              <a:defRPr/>
            </a:pPr>
            <a:endParaRPr lang="en-GB" sz="2000" dirty="0" smtClean="0"/>
          </a:p>
          <a:p>
            <a:pPr marL="522288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Half of the NRAs confirmed the adoption of the certification and validation processes before 27 April 2019</a:t>
            </a:r>
          </a:p>
        </p:txBody>
      </p:sp>
    </p:spTree>
    <p:extLst>
      <p:ext uri="{BB962C8B-B14F-4D97-AF65-F5344CB8AC3E}">
        <p14:creationId xmlns:p14="http://schemas.microsoft.com/office/powerpoint/2010/main" val="10756744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ACER new presentat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65AE"/>
      </a:accent6>
      <a:hlink>
        <a:srgbClr val="39ABEB"/>
      </a:hlink>
      <a:folHlink>
        <a:srgbClr val="FC5E1A"/>
      </a:folHlink>
    </a:clrScheme>
    <a:fontScheme name="1_ACER new presentation 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CER new presentation templat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ACER new presentat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65AE"/>
      </a:accent6>
      <a:hlink>
        <a:srgbClr val="39ABEB"/>
      </a:hlink>
      <a:folHlink>
        <a:srgbClr val="FC5E1A"/>
      </a:folHlink>
    </a:clrScheme>
    <a:fontScheme name="1_ACER new presentation 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CER new presentation templat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ACER new presentat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65AE"/>
      </a:accent6>
      <a:hlink>
        <a:srgbClr val="39ABEB"/>
      </a:hlink>
      <a:folHlink>
        <a:srgbClr val="FC5E1A"/>
      </a:folHlink>
    </a:clrScheme>
    <a:fontScheme name="1_ACER new presentation 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CER new presentation templat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6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7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8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0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2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3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CER new presentat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65AE"/>
      </a:accent6>
      <a:hlink>
        <a:srgbClr val="39ABEB"/>
      </a:hlink>
      <a:folHlink>
        <a:srgbClr val="FC5E1A"/>
      </a:folHlink>
    </a:clrScheme>
    <a:fontScheme name="1_ACER new presentation 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CER new presentation templat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4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5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6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7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8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9_ACER new presentat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65AE"/>
      </a:accent6>
      <a:hlink>
        <a:srgbClr val="39ABEB"/>
      </a:hlink>
      <a:folHlink>
        <a:srgbClr val="FC5E1A"/>
      </a:folHlink>
    </a:clrScheme>
    <a:fontScheme name="1_ACER new presentation 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CER new presentation templat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0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1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2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3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3_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4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5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6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7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8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9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0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1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2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3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3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3_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ACER 18Mar13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_ACER 18Mar13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_ACER 18Mar13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ACER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FirstSlide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PresentationOfgem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LastSlide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3_ACER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4_ACER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ACER new presentat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65AE"/>
      </a:accent6>
      <a:hlink>
        <a:srgbClr val="39ABEB"/>
      </a:hlink>
      <a:folHlink>
        <a:srgbClr val="FC5E1A"/>
      </a:folHlink>
    </a:clrScheme>
    <a:fontScheme name="4_ACER new presentation templat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CER new presentation templat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44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_ACER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_ACER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45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VORLAGENGAS">
  <a:themeElements>
    <a:clrScheme name="Kopie von G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pie von G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pie von G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on G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on G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DFD41AEF010449D0D055600B60DC5" ma:contentTypeVersion="1" ma:contentTypeDescription="Create a new document." ma:contentTypeScope="" ma:versionID="ef287326ae33b33fea4a2afc557ee89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27D051-3B70-43EE-B57D-41D35669B46D}"/>
</file>

<file path=customXml/itemProps2.xml><?xml version="1.0" encoding="utf-8"?>
<ds:datastoreItem xmlns:ds="http://schemas.openxmlformats.org/officeDocument/2006/customXml" ds:itemID="{00B255E1-E926-41D9-8938-5293A8CA90D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C792E10-A79C-4D75-8A67-6B8F291CC8B5}"/>
</file>

<file path=customXml/itemProps4.xml><?xml version="1.0" encoding="utf-8"?>
<ds:datastoreItem xmlns:ds="http://schemas.openxmlformats.org/officeDocument/2006/customXml" ds:itemID="{8E94669D-F4F2-4C81-84CB-85461EAB051F}"/>
</file>

<file path=customXml/itemProps5.xml><?xml version="1.0" encoding="utf-8"?>
<ds:datastoreItem xmlns:ds="http://schemas.openxmlformats.org/officeDocument/2006/customXml" ds:itemID="{8061CF31-6247-4169-9FC0-EE9DE49A0CD3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37942</TotalTime>
  <Words>357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63</vt:i4>
      </vt:variant>
      <vt:variant>
        <vt:lpstr>Slide Titles</vt:lpstr>
      </vt:variant>
      <vt:variant>
        <vt:i4>7</vt:i4>
      </vt:variant>
    </vt:vector>
  </HeadingPairs>
  <TitlesOfParts>
    <vt:vector size="76" baseType="lpstr">
      <vt:lpstr>MS PGothic</vt:lpstr>
      <vt:lpstr>MS PGothic</vt:lpstr>
      <vt:lpstr>Arial</vt:lpstr>
      <vt:lpstr>Calibri</vt:lpstr>
      <vt:lpstr>Trebuchet MS</vt:lpstr>
      <vt:lpstr>Verdana</vt:lpstr>
      <vt:lpstr>ACER new presentation template</vt:lpstr>
      <vt:lpstr>2_Office Theme</vt:lpstr>
      <vt:lpstr>1_ACER new presentation template</vt:lpstr>
      <vt:lpstr>3_Office Theme</vt:lpstr>
      <vt:lpstr>4_Office Theme</vt:lpstr>
      <vt:lpstr>4_ACER new presentation template</vt:lpstr>
      <vt:lpstr>VORLAGENGAS</vt:lpstr>
      <vt:lpstr>2_ACER new presentation template</vt:lpstr>
      <vt:lpstr>3_ACER new presentation template</vt:lpstr>
      <vt:lpstr>5_ACER new presentation template</vt:lpstr>
      <vt:lpstr>6_ACER new presentation template</vt:lpstr>
      <vt:lpstr>7_ACER new presentation template</vt:lpstr>
      <vt:lpstr>8_ACER new presentation template</vt:lpstr>
      <vt:lpstr>9_ACER new presentation template</vt:lpstr>
      <vt:lpstr>10_ACER new presentation template</vt:lpstr>
      <vt:lpstr>11_ACER new presentation template</vt:lpstr>
      <vt:lpstr>12_ACER new presentation template</vt:lpstr>
      <vt:lpstr>13_ACER new presentation template</vt:lpstr>
      <vt:lpstr>14_ACER new presentation template</vt:lpstr>
      <vt:lpstr>15_ACER new presentation template</vt:lpstr>
      <vt:lpstr>Custom Design</vt:lpstr>
      <vt:lpstr>16_ACER new presentation template</vt:lpstr>
      <vt:lpstr>17_ACER new presentation template</vt:lpstr>
      <vt:lpstr>18_ACER new presentation template</vt:lpstr>
      <vt:lpstr>19_ACER new presentation template</vt:lpstr>
      <vt:lpstr>20_ACER new presentation template</vt:lpstr>
      <vt:lpstr>21_ACER new presentation template</vt:lpstr>
      <vt:lpstr>22_ACER new presentation template</vt:lpstr>
      <vt:lpstr>23_ACER new presentation template</vt:lpstr>
      <vt:lpstr>24_ACER new presentation template</vt:lpstr>
      <vt:lpstr>25_ACER new presentation template</vt:lpstr>
      <vt:lpstr>26_ACER new presentation template</vt:lpstr>
      <vt:lpstr>27_ACER new presentation template</vt:lpstr>
      <vt:lpstr>28_ACER new presentation template</vt:lpstr>
      <vt:lpstr>29_ACER new presentation template</vt:lpstr>
      <vt:lpstr>30_ACER new presentation template</vt:lpstr>
      <vt:lpstr>31_ACER new presentation template</vt:lpstr>
      <vt:lpstr>32_ACER new presentation template</vt:lpstr>
      <vt:lpstr>33_ACER new presentation template</vt:lpstr>
      <vt:lpstr>34_ACER new presentation template</vt:lpstr>
      <vt:lpstr>35_ACER new presentation template</vt:lpstr>
      <vt:lpstr>36_ACER new presentation template</vt:lpstr>
      <vt:lpstr>37_ACER new presentation template</vt:lpstr>
      <vt:lpstr>38_ACER new presentation template</vt:lpstr>
      <vt:lpstr>39_ACER new presentation template</vt:lpstr>
      <vt:lpstr>40_ACER new presentation template</vt:lpstr>
      <vt:lpstr>41_ACER new presentation template</vt:lpstr>
      <vt:lpstr>42_ACER new presentation template</vt:lpstr>
      <vt:lpstr>43_ACER new presentation template</vt:lpstr>
      <vt:lpstr>ACER 18Mar13</vt:lpstr>
      <vt:lpstr>1_ACER 18Mar13</vt:lpstr>
      <vt:lpstr>2_ACER 18Mar13</vt:lpstr>
      <vt:lpstr>ACER</vt:lpstr>
      <vt:lpstr>5_Office Theme</vt:lpstr>
      <vt:lpstr>FirstSlideMaster</vt:lpstr>
      <vt:lpstr>PresentationOfgem2013</vt:lpstr>
      <vt:lpstr>LastSlideMaster</vt:lpstr>
      <vt:lpstr>3_ACER</vt:lpstr>
      <vt:lpstr>4_ACER</vt:lpstr>
      <vt:lpstr>44_ACER new presentation template</vt:lpstr>
      <vt:lpstr>5_ACER</vt:lpstr>
      <vt:lpstr>6_ACER</vt:lpstr>
      <vt:lpstr>45_ACER new presentation template</vt:lpstr>
      <vt:lpstr>RfG implementation monitoring - 2019  preliminary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guide</dc:title>
  <dc:creator>Claire CAMUS (ACER)</dc:creator>
  <cp:lastModifiedBy>ACER</cp:lastModifiedBy>
  <cp:revision>2449</cp:revision>
  <cp:lastPrinted>2019-03-06T14:40:36Z</cp:lastPrinted>
  <dcterms:created xsi:type="dcterms:W3CDTF">2011-11-28T15:46:36Z</dcterms:created>
  <dcterms:modified xsi:type="dcterms:W3CDTF">2019-03-18T09:28:22Z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0x01010059DDFD41AEF010449D0D055600B60DC5</vt:lpwstr>
  </property>
  <property fmtid="{D5CDD505-2E9C-101B-9397-08002B2CF9AE}" pid="3" name="docIndexRef">
    <vt:lpwstr>0f0674b8-b7b7-4a68-ac29-e889d062beb9</vt:lpwstr>
  </property>
  <property fmtid="{D5CDD505-2E9C-101B-9397-08002B2CF9AE}" pid="4" name="bjDocumentSecurityLabel">
    <vt:lpwstr>This item has no classification</vt:lpwstr>
  </property>
  <property fmtid="{D5CDD505-2E9C-101B-9397-08002B2CF9AE}" pid="5" name="bjSaver">
    <vt:lpwstr>6fi/4DtIYS4zYnmar20UdpYmCm/2lNUL</vt:lpwstr>
  </property>
  <property fmtid="{D5CDD505-2E9C-101B-9397-08002B2CF9AE}" pid="6" name="_dlc_DocIdItemGuid">
    <vt:lpwstr>78b91432-8fab-400c-889a-11b6202dab1a</vt:lpwstr>
  </property>
</Properties>
</file>