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80" r:id="rId6"/>
    <p:sldId id="292" r:id="rId7"/>
    <p:sldId id="300" r:id="rId8"/>
    <p:sldId id="266" r:id="rId9"/>
    <p:sldId id="297" r:id="rId10"/>
    <p:sldId id="298" r:id="rId11"/>
    <p:sldId id="291" r:id="rId12"/>
    <p:sldId id="272" r:id="rId13"/>
    <p:sldId id="29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E6A4"/>
    <a:srgbClr val="2971A7"/>
    <a:srgbClr val="23618E"/>
    <a:srgbClr val="397099"/>
    <a:srgbClr val="815576"/>
    <a:srgbClr val="F08339"/>
    <a:srgbClr val="D68008"/>
    <a:srgbClr val="F7A431"/>
    <a:srgbClr val="8F6885"/>
    <a:srgbClr val="BF56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945" autoAdjust="0"/>
  </p:normalViewPr>
  <p:slideViewPr>
    <p:cSldViewPr snapToGrid="0" showGuides="1">
      <p:cViewPr varScale="1">
        <p:scale>
          <a:sx n="80" d="100"/>
          <a:sy n="80" d="100"/>
        </p:scale>
        <p:origin x="782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227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EBA1B-7F80-4727-BE40-BB411F45D044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DB559-713B-4E96-84FF-05D9243E8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829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7406F-B900-4342-8BCB-9C4F95F164A2}" type="datetimeFigureOut">
              <a:rPr lang="en-IE" smtClean="0"/>
              <a:t>10/12/2018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4F941-CA63-4497-9FC5-B8CC453FAB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012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4F941-CA63-4497-9FC5-B8CC453FABDA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5926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4F941-CA63-4497-9FC5-B8CC453FABDA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4122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4F941-CA63-4497-9FC5-B8CC453FABDA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3412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4F941-CA63-4497-9FC5-B8CC453FABDA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2941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4F941-CA63-4497-9FC5-B8CC453FABDA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967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f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15939" y="549275"/>
            <a:ext cx="11160124" cy="5759450"/>
          </a:xfrm>
          <a:prstGeom prst="rect">
            <a:avLst/>
          </a:prstGeom>
          <a:solidFill>
            <a:srgbClr val="034F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794933" y="5584775"/>
            <a:ext cx="861911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94933" y="2002342"/>
            <a:ext cx="8753895" cy="1470288"/>
          </a:xfrm>
        </p:spPr>
        <p:txBody>
          <a:bodyPr/>
          <a:lstStyle>
            <a:lvl1pPr algn="r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sz="6000" dirty="0"/>
              <a:t>TITLE OF THE PRESENTATION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 hasCustomPrompt="1"/>
          </p:nvPr>
        </p:nvSpPr>
        <p:spPr>
          <a:xfrm>
            <a:off x="6163092" y="3778245"/>
            <a:ext cx="4326467" cy="946155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lang="en-US" sz="2400" b="1" i="0" kern="1200" baseline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400" dirty="0"/>
              <a:t>Name of the presenter</a:t>
            </a:r>
          </a:p>
          <a:p>
            <a:r>
              <a:rPr lang="en-US" sz="2400" b="0" dirty="0"/>
              <a:t>Title of the presenter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6162675" y="4724400"/>
            <a:ext cx="4327525" cy="787400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400" b="1" i="0" kern="1200" baseline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1400" dirty="0"/>
              <a:t>Name of the event</a:t>
            </a:r>
          </a:p>
          <a:p>
            <a:r>
              <a:rPr lang="en-US" sz="1400" b="0" dirty="0"/>
              <a:t>Date of the event</a:t>
            </a:r>
          </a:p>
        </p:txBody>
      </p:sp>
    </p:spTree>
    <p:extLst>
      <p:ext uri="{BB962C8B-B14F-4D97-AF65-F5344CB8AC3E}">
        <p14:creationId xmlns:p14="http://schemas.microsoft.com/office/powerpoint/2010/main" val="17329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rgument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26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6717506" y="928233"/>
            <a:ext cx="4958107" cy="322710"/>
          </a:xfrm>
          <a:solidFill>
            <a:srgbClr val="397099"/>
          </a:solidFill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ITEM 1</a:t>
            </a:r>
            <a:endParaRPr lang="en-IE" dirty="0"/>
          </a:p>
        </p:txBody>
      </p:sp>
      <p:sp>
        <p:nvSpPr>
          <p:cNvPr id="27" name="Content Placeholder 5"/>
          <p:cNvSpPr>
            <a:spLocks noGrp="1"/>
          </p:cNvSpPr>
          <p:nvPr>
            <p:ph sz="quarter" idx="20" hasCustomPrompt="1"/>
          </p:nvPr>
        </p:nvSpPr>
        <p:spPr>
          <a:xfrm>
            <a:off x="6717506" y="2775088"/>
            <a:ext cx="4958107" cy="322710"/>
          </a:xfrm>
          <a:solidFill>
            <a:srgbClr val="F08339"/>
          </a:solidFill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ITEM 2</a:t>
            </a:r>
            <a:endParaRPr lang="en-IE" dirty="0"/>
          </a:p>
        </p:txBody>
      </p:sp>
      <p:sp>
        <p:nvSpPr>
          <p:cNvPr id="28" name="Content Placeholder 5"/>
          <p:cNvSpPr>
            <a:spLocks noGrp="1"/>
          </p:cNvSpPr>
          <p:nvPr>
            <p:ph sz="quarter" idx="21" hasCustomPrompt="1"/>
          </p:nvPr>
        </p:nvSpPr>
        <p:spPr>
          <a:xfrm>
            <a:off x="6717505" y="4630410"/>
            <a:ext cx="4958107" cy="322710"/>
          </a:xfrm>
          <a:solidFill>
            <a:srgbClr val="815576"/>
          </a:solidFill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ITEM 1</a:t>
            </a:r>
            <a:endParaRPr lang="en-IE" dirty="0"/>
          </a:p>
        </p:txBody>
      </p:sp>
      <p:sp>
        <p:nvSpPr>
          <p:cNvPr id="29" name="Content Placeholder 5"/>
          <p:cNvSpPr>
            <a:spLocks noGrp="1"/>
          </p:cNvSpPr>
          <p:nvPr>
            <p:ph sz="quarter" idx="22" hasCustomPrompt="1"/>
          </p:nvPr>
        </p:nvSpPr>
        <p:spPr>
          <a:xfrm>
            <a:off x="6717505" y="1324123"/>
            <a:ext cx="4967025" cy="1038077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ontent Placeholder 5"/>
          <p:cNvSpPr>
            <a:spLocks noGrp="1"/>
          </p:cNvSpPr>
          <p:nvPr>
            <p:ph sz="quarter" idx="23" hasCustomPrompt="1"/>
          </p:nvPr>
        </p:nvSpPr>
        <p:spPr>
          <a:xfrm>
            <a:off x="6709037" y="5028248"/>
            <a:ext cx="4967025" cy="110109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4" hasCustomPrompt="1"/>
          </p:nvPr>
        </p:nvSpPr>
        <p:spPr>
          <a:xfrm>
            <a:off x="6717505" y="3157852"/>
            <a:ext cx="4967025" cy="1038077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ontent Placeholder 5"/>
          <p:cNvSpPr>
            <a:spLocks noGrp="1" noChangeAspect="1"/>
          </p:cNvSpPr>
          <p:nvPr>
            <p:ph sz="quarter" idx="26" hasCustomPrompt="1"/>
          </p:nvPr>
        </p:nvSpPr>
        <p:spPr>
          <a:xfrm>
            <a:off x="483028" y="3153663"/>
            <a:ext cx="2818800" cy="2818800"/>
          </a:xfrm>
          <a:prstGeom prst="ellipse">
            <a:avLst/>
          </a:prstGeom>
          <a:solidFill>
            <a:srgbClr val="C56727">
              <a:alpha val="90000"/>
            </a:srgb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KEY WORD</a:t>
            </a:r>
          </a:p>
        </p:txBody>
      </p:sp>
      <p:sp>
        <p:nvSpPr>
          <p:cNvPr id="35" name="Content Placeholder 5"/>
          <p:cNvSpPr>
            <a:spLocks noGrp="1" noChangeAspect="1"/>
          </p:cNvSpPr>
          <p:nvPr>
            <p:ph sz="quarter" idx="27" hasCustomPrompt="1"/>
          </p:nvPr>
        </p:nvSpPr>
        <p:spPr>
          <a:xfrm>
            <a:off x="2942992" y="3145047"/>
            <a:ext cx="2818800" cy="2818800"/>
          </a:xfrm>
          <a:prstGeom prst="ellipse">
            <a:avLst/>
          </a:prstGeom>
          <a:solidFill>
            <a:srgbClr val="815576">
              <a:alpha val="90000"/>
            </a:srgb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KEY WORD</a:t>
            </a:r>
          </a:p>
        </p:txBody>
      </p:sp>
      <p:sp>
        <p:nvSpPr>
          <p:cNvPr id="36" name="Content Placeholder 5"/>
          <p:cNvSpPr>
            <a:spLocks noGrp="1" noChangeAspect="1"/>
          </p:cNvSpPr>
          <p:nvPr>
            <p:ph sz="quarter" idx="25" hasCustomPrompt="1"/>
          </p:nvPr>
        </p:nvSpPr>
        <p:spPr>
          <a:xfrm>
            <a:off x="1687423" y="1053737"/>
            <a:ext cx="2818800" cy="2818800"/>
          </a:xfrm>
          <a:prstGeom prst="ellipse">
            <a:avLst/>
          </a:prstGeom>
          <a:solidFill>
            <a:srgbClr val="397099">
              <a:alpha val="90000"/>
            </a:srgb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KEY WORD</a:t>
            </a:r>
          </a:p>
        </p:txBody>
      </p:sp>
    </p:spTree>
    <p:extLst>
      <p:ext uri="{BB962C8B-B14F-4D97-AF65-F5344CB8AC3E}">
        <p14:creationId xmlns:p14="http://schemas.microsoft.com/office/powerpoint/2010/main" val="31423354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2964007" y="1356824"/>
            <a:ext cx="7456940" cy="1260002"/>
          </a:xfrm>
          <a:solidFill>
            <a:srgbClr val="F7A431"/>
          </a:solidFill>
        </p:spPr>
        <p:txBody>
          <a:bodyPr wrap="square" lIns="180000" tIns="360000" rIns="360000" bIns="360000" anchor="ctr" anchorCtr="0"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2"/>
          </p:nvPr>
        </p:nvSpPr>
        <p:spPr>
          <a:xfrm>
            <a:off x="2964007" y="2800302"/>
            <a:ext cx="7456940" cy="1260002"/>
          </a:xfrm>
          <a:solidFill>
            <a:srgbClr val="815576"/>
          </a:solidFill>
        </p:spPr>
        <p:txBody>
          <a:bodyPr wrap="square" lIns="180000" tIns="360000" rIns="360000" bIns="360000" anchor="ctr" anchorCtr="0"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3"/>
          </p:nvPr>
        </p:nvSpPr>
        <p:spPr>
          <a:xfrm>
            <a:off x="2964007" y="4241173"/>
            <a:ext cx="7456940" cy="1260002"/>
          </a:xfrm>
          <a:solidFill>
            <a:srgbClr val="397099"/>
          </a:solidFill>
        </p:spPr>
        <p:txBody>
          <a:bodyPr wrap="square" lIns="180000" tIns="360000" rIns="360000" bIns="360000" anchor="ctr" anchorCtr="0"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1770063" y="1357313"/>
            <a:ext cx="1192212" cy="1258887"/>
          </a:xfrm>
          <a:solidFill>
            <a:schemeClr val="bg1">
              <a:lumMod val="95000"/>
            </a:schemeClr>
          </a:solidFill>
        </p:spPr>
        <p:txBody>
          <a:bodyPr wrap="square" lIns="0" tIns="0" rIns="0" bIns="0" anchor="ctr" anchorCtr="1">
            <a:noAutofit/>
          </a:bodyPr>
          <a:lstStyle>
            <a:lvl1pPr>
              <a:defRPr sz="60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770063" y="2801417"/>
            <a:ext cx="1192212" cy="1258887"/>
          </a:xfrm>
          <a:solidFill>
            <a:schemeClr val="bg1">
              <a:lumMod val="95000"/>
            </a:schemeClr>
          </a:solidFill>
        </p:spPr>
        <p:txBody>
          <a:bodyPr wrap="square" lIns="0" tIns="0" rIns="0" bIns="0" anchor="ctr" anchorCtr="1">
            <a:noAutofit/>
          </a:bodyPr>
          <a:lstStyle>
            <a:lvl1pPr>
              <a:defRPr sz="60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1770063" y="4240547"/>
            <a:ext cx="1192212" cy="1258887"/>
          </a:xfrm>
          <a:solidFill>
            <a:schemeClr val="bg1">
              <a:lumMod val="95000"/>
            </a:schemeClr>
          </a:solidFill>
        </p:spPr>
        <p:txBody>
          <a:bodyPr wrap="square" lIns="0" tIns="0" rIns="0" bIns="0" anchor="ctr" anchorCtr="1">
            <a:noAutofit/>
          </a:bodyPr>
          <a:lstStyle>
            <a:lvl1pPr>
              <a:defRPr sz="60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033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9738" y="297709"/>
            <a:ext cx="10693400" cy="962025"/>
          </a:xfrm>
        </p:spPr>
        <p:txBody>
          <a:bodyPr/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39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3271488" y="2709069"/>
            <a:ext cx="2809455" cy="1439862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584822" y="0"/>
                </a:lnTo>
                <a:lnTo>
                  <a:pt x="2809455" y="719931"/>
                </a:lnTo>
                <a:lnTo>
                  <a:pt x="2584822" y="1439862"/>
                </a:lnTo>
                <a:lnTo>
                  <a:pt x="0" y="1439862"/>
                </a:lnTo>
                <a:cubicBezTo>
                  <a:pt x="238734" y="790657"/>
                  <a:pt x="201852" y="902101"/>
                  <a:pt x="252055" y="700213"/>
                </a:cubicBezTo>
                <a:cubicBezTo>
                  <a:pt x="156530" y="441550"/>
                  <a:pt x="84018" y="233404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40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515938" y="2709069"/>
            <a:ext cx="2809455" cy="1439862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584822" y="0"/>
                </a:lnTo>
                <a:lnTo>
                  <a:pt x="2809455" y="719931"/>
                </a:lnTo>
                <a:lnTo>
                  <a:pt x="2584822" y="1439862"/>
                </a:lnTo>
                <a:lnTo>
                  <a:pt x="0" y="1439862"/>
                </a:lnTo>
                <a:cubicBezTo>
                  <a:pt x="238734" y="790657"/>
                  <a:pt x="201852" y="902101"/>
                  <a:pt x="252055" y="700213"/>
                </a:cubicBezTo>
                <a:cubicBezTo>
                  <a:pt x="156530" y="441550"/>
                  <a:pt x="84018" y="233404"/>
                  <a:pt x="0" y="0"/>
                </a:cubicBezTo>
                <a:close/>
              </a:path>
            </a:pathLst>
          </a:custGeom>
          <a:solidFill>
            <a:srgbClr val="1A496A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41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6016583" y="2709069"/>
            <a:ext cx="2809455" cy="1439862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584822" y="0"/>
                </a:lnTo>
                <a:lnTo>
                  <a:pt x="2809455" y="719931"/>
                </a:lnTo>
                <a:lnTo>
                  <a:pt x="2584822" y="1439862"/>
                </a:lnTo>
                <a:lnTo>
                  <a:pt x="0" y="1439862"/>
                </a:lnTo>
                <a:cubicBezTo>
                  <a:pt x="238734" y="790657"/>
                  <a:pt x="201852" y="902101"/>
                  <a:pt x="252055" y="700213"/>
                </a:cubicBezTo>
                <a:cubicBezTo>
                  <a:pt x="156530" y="441550"/>
                  <a:pt x="84018" y="233404"/>
                  <a:pt x="0" y="0"/>
                </a:cubicBezTo>
                <a:close/>
              </a:path>
            </a:pathLst>
          </a:custGeom>
          <a:solidFill>
            <a:srgbClr val="2971A7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42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8793765" y="2709069"/>
            <a:ext cx="2809455" cy="1439862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584822" y="0"/>
                </a:lnTo>
                <a:lnTo>
                  <a:pt x="2809455" y="719931"/>
                </a:lnTo>
                <a:lnTo>
                  <a:pt x="2584822" y="1439862"/>
                </a:lnTo>
                <a:lnTo>
                  <a:pt x="0" y="1439862"/>
                </a:lnTo>
                <a:cubicBezTo>
                  <a:pt x="238734" y="790657"/>
                  <a:pt x="201852" y="902101"/>
                  <a:pt x="252055" y="700213"/>
                </a:cubicBezTo>
                <a:cubicBezTo>
                  <a:pt x="156530" y="441550"/>
                  <a:pt x="84018" y="233404"/>
                  <a:pt x="0" y="0"/>
                </a:cubicBezTo>
                <a:close/>
              </a:path>
            </a:pathLst>
          </a:custGeom>
          <a:solidFill>
            <a:srgbClr val="94C3E5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</p:spTree>
    <p:extLst>
      <p:ext uri="{BB962C8B-B14F-4D97-AF65-F5344CB8AC3E}">
        <p14:creationId xmlns:p14="http://schemas.microsoft.com/office/powerpoint/2010/main" val="281741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15938" y="549275"/>
            <a:ext cx="5597525" cy="5759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9" hasCustomPrompt="1"/>
          </p:nvPr>
        </p:nvSpPr>
        <p:spPr>
          <a:xfrm>
            <a:off x="6731646" y="1836052"/>
            <a:ext cx="4693592" cy="1181621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5"/>
          <p:cNvSpPr>
            <a:spLocks noGrp="1"/>
          </p:cNvSpPr>
          <p:nvPr>
            <p:ph sz="quarter" idx="20" hasCustomPrompt="1"/>
          </p:nvPr>
        </p:nvSpPr>
        <p:spPr>
          <a:xfrm>
            <a:off x="6723178" y="3770467"/>
            <a:ext cx="4702060" cy="1181621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21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argum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21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3724851" y="710673"/>
            <a:ext cx="6147812" cy="606612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 HERE</a:t>
            </a:r>
          </a:p>
        </p:txBody>
      </p:sp>
      <p:sp>
        <p:nvSpPr>
          <p:cNvPr id="22" name="Content Placeholder 5"/>
          <p:cNvSpPr>
            <a:spLocks noGrp="1"/>
          </p:cNvSpPr>
          <p:nvPr>
            <p:ph sz="quarter" idx="17" hasCustomPrompt="1"/>
          </p:nvPr>
        </p:nvSpPr>
        <p:spPr>
          <a:xfrm>
            <a:off x="3724851" y="2332143"/>
            <a:ext cx="6156280" cy="606612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 HERE</a:t>
            </a:r>
          </a:p>
        </p:txBody>
      </p:sp>
      <p:sp>
        <p:nvSpPr>
          <p:cNvPr id="23" name="Content Placeholder 5"/>
          <p:cNvSpPr>
            <a:spLocks noGrp="1"/>
          </p:cNvSpPr>
          <p:nvPr>
            <p:ph sz="quarter" idx="18" hasCustomPrompt="1"/>
          </p:nvPr>
        </p:nvSpPr>
        <p:spPr>
          <a:xfrm>
            <a:off x="3733317" y="3761205"/>
            <a:ext cx="6147813" cy="606612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 HERE</a:t>
            </a:r>
          </a:p>
        </p:txBody>
      </p:sp>
      <p:sp>
        <p:nvSpPr>
          <p:cNvPr id="24" name="Content Placeholder 5"/>
          <p:cNvSpPr>
            <a:spLocks noGrp="1"/>
          </p:cNvSpPr>
          <p:nvPr>
            <p:ph sz="quarter" idx="19" hasCustomPrompt="1"/>
          </p:nvPr>
        </p:nvSpPr>
        <p:spPr>
          <a:xfrm>
            <a:off x="3733318" y="5465489"/>
            <a:ext cx="6147812" cy="606612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 HERE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2562225" y="711200"/>
            <a:ext cx="657225" cy="606425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IE" dirty="0"/>
              <a:t>Insert Icon</a:t>
            </a:r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2562225" y="2328441"/>
            <a:ext cx="657225" cy="606425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IE" dirty="0"/>
              <a:t>Insert Icon</a:t>
            </a:r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2562225" y="3761205"/>
            <a:ext cx="657225" cy="606425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IE" dirty="0"/>
              <a:t>Insert Icon</a:t>
            </a:r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2562225" y="5465676"/>
            <a:ext cx="657225" cy="606425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IE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1665187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720" y="549276"/>
            <a:ext cx="10693400" cy="962025"/>
          </a:xfrm>
        </p:spPr>
        <p:txBody>
          <a:bodyPr/>
          <a:lstStyle>
            <a:lvl1pPr algn="ctr"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4" name="Bent Arrow 3"/>
          <p:cNvSpPr/>
          <p:nvPr userDrawn="1"/>
        </p:nvSpPr>
        <p:spPr>
          <a:xfrm flipV="1">
            <a:off x="6281510" y="1522910"/>
            <a:ext cx="1127539" cy="3373940"/>
          </a:xfrm>
          <a:prstGeom prst="bentArrow">
            <a:avLst>
              <a:gd name="adj1" fmla="val 18536"/>
              <a:gd name="adj2" fmla="val 18435"/>
              <a:gd name="adj3" fmla="val 25000"/>
              <a:gd name="adj4" fmla="val 16992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5" name="Bent Arrow 4"/>
          <p:cNvSpPr/>
          <p:nvPr userDrawn="1"/>
        </p:nvSpPr>
        <p:spPr>
          <a:xfrm flipV="1">
            <a:off x="6052803" y="1522910"/>
            <a:ext cx="1127539" cy="4606427"/>
          </a:xfrm>
          <a:prstGeom prst="bentArrow">
            <a:avLst>
              <a:gd name="adj1" fmla="val 18536"/>
              <a:gd name="adj2" fmla="val 18435"/>
              <a:gd name="adj3" fmla="val 25000"/>
              <a:gd name="adj4" fmla="val 1699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 userDrawn="1"/>
        </p:nvSpPr>
        <p:spPr>
          <a:xfrm flipH="1" flipV="1">
            <a:off x="4905553" y="1522910"/>
            <a:ext cx="1127539" cy="4606427"/>
          </a:xfrm>
          <a:prstGeom prst="bentArrow">
            <a:avLst>
              <a:gd name="adj1" fmla="val 18536"/>
              <a:gd name="adj2" fmla="val 18435"/>
              <a:gd name="adj3" fmla="val 25000"/>
              <a:gd name="adj4" fmla="val 16992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 userDrawn="1"/>
        </p:nvSpPr>
        <p:spPr>
          <a:xfrm flipH="1" flipV="1">
            <a:off x="4675107" y="1522909"/>
            <a:ext cx="1127539" cy="3373941"/>
          </a:xfrm>
          <a:prstGeom prst="bentArrow">
            <a:avLst>
              <a:gd name="adj1" fmla="val 18536"/>
              <a:gd name="adj2" fmla="val 18435"/>
              <a:gd name="adj3" fmla="val 25000"/>
              <a:gd name="adj4" fmla="val 16992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591175" y="0"/>
            <a:ext cx="235126" cy="549276"/>
          </a:xfrm>
          <a:prstGeom prst="rect">
            <a:avLst/>
          </a:prstGeom>
          <a:solidFill>
            <a:srgbClr val="BF5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 userDrawn="1"/>
        </p:nvSpPr>
        <p:spPr>
          <a:xfrm>
            <a:off x="5821620" y="0"/>
            <a:ext cx="235126" cy="549276"/>
          </a:xfrm>
          <a:prstGeom prst="rect">
            <a:avLst/>
          </a:prstGeom>
          <a:solidFill>
            <a:srgbClr val="D68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 userDrawn="1"/>
        </p:nvSpPr>
        <p:spPr>
          <a:xfrm>
            <a:off x="6046384" y="0"/>
            <a:ext cx="235126" cy="549276"/>
          </a:xfrm>
          <a:prstGeom prst="rect">
            <a:avLst/>
          </a:prstGeom>
          <a:solidFill>
            <a:srgbClr val="F7A4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 userDrawn="1"/>
        </p:nvSpPr>
        <p:spPr>
          <a:xfrm>
            <a:off x="6275967" y="0"/>
            <a:ext cx="235126" cy="549276"/>
          </a:xfrm>
          <a:prstGeom prst="rect">
            <a:avLst/>
          </a:prstGeom>
          <a:solidFill>
            <a:srgbClr val="FAC8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7486650" y="4515850"/>
            <a:ext cx="2609850" cy="36195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7239000" y="5738812"/>
            <a:ext cx="2609850" cy="36195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3004802" y="4515850"/>
            <a:ext cx="1555082" cy="36195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3291813" y="5720762"/>
            <a:ext cx="1555082" cy="36195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94486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5845" y="294527"/>
            <a:ext cx="10693400" cy="962025"/>
          </a:xfrm>
        </p:spPr>
        <p:txBody>
          <a:bodyPr/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520257" y="2436813"/>
            <a:ext cx="3158762" cy="2847975"/>
          </a:xfrm>
          <a:solidFill>
            <a:srgbClr val="BF560F"/>
          </a:solidFill>
        </p:spPr>
        <p:txBody>
          <a:bodyPr lIns="216000" tIns="252000" rIns="216000" anchor="t" anchorCtr="1"/>
          <a:lstStyle>
            <a:lvl3pPr marL="0">
              <a:spcBef>
                <a:spcPts val="0"/>
              </a:spcBef>
              <a:defRPr b="1">
                <a:solidFill>
                  <a:schemeClr val="bg1"/>
                </a:solidFill>
              </a:defRPr>
            </a:lvl3pPr>
          </a:lstStyle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4485743" y="2436813"/>
            <a:ext cx="3158762" cy="2847975"/>
          </a:xfrm>
          <a:solidFill>
            <a:srgbClr val="D68008"/>
          </a:solidFill>
        </p:spPr>
        <p:txBody>
          <a:bodyPr lIns="216000" tIns="252000" rIns="216000" anchor="t" anchorCtr="1"/>
          <a:lstStyle>
            <a:lvl3pPr marL="0">
              <a:spcBef>
                <a:spcPts val="0"/>
              </a:spcBef>
              <a:defRPr b="1">
                <a:solidFill>
                  <a:schemeClr val="bg1"/>
                </a:solidFill>
              </a:defRPr>
            </a:lvl3pPr>
          </a:lstStyle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6" hasCustomPrompt="1"/>
          </p:nvPr>
        </p:nvSpPr>
        <p:spPr>
          <a:xfrm>
            <a:off x="8484265" y="2436813"/>
            <a:ext cx="3158762" cy="2847975"/>
          </a:xfrm>
          <a:solidFill>
            <a:srgbClr val="F7A431"/>
          </a:solidFill>
        </p:spPr>
        <p:txBody>
          <a:bodyPr lIns="216000" tIns="252000" rIns="216000" anchor="t" anchorCtr="1"/>
          <a:lstStyle>
            <a:lvl3pPr marL="0">
              <a:spcBef>
                <a:spcPts val="0"/>
              </a:spcBef>
              <a:defRPr b="1"/>
            </a:lvl3pPr>
          </a:lstStyle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22359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792139" y="1591733"/>
            <a:ext cx="8627768" cy="35780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15938" y="6303962"/>
            <a:ext cx="26072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3270011" y="1974076"/>
            <a:ext cx="831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60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411110" y="2458894"/>
            <a:ext cx="5688013" cy="1946275"/>
          </a:xfrm>
        </p:spPr>
        <p:txBody>
          <a:bodyPr/>
          <a:lstStyle>
            <a:lvl2pPr marL="457200" indent="0">
              <a:buNone/>
              <a:defRPr/>
            </a:lvl2pPr>
          </a:lstStyle>
          <a:p>
            <a:b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 Insert quote here</a:t>
            </a:r>
          </a:p>
          <a:p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</a:t>
            </a:r>
            <a:r>
              <a:rPr lang="en-IE" sz="2600" i="1" dirty="0"/>
              <a:t> </a:t>
            </a:r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</a:t>
            </a:r>
            <a:endParaRPr lang="en-IE" sz="2600" i="1" dirty="0"/>
          </a:p>
          <a:p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</a:t>
            </a:r>
            <a:r>
              <a:rPr lang="en-IE" sz="2600" i="1" dirty="0"/>
              <a:t> </a:t>
            </a:r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</a:t>
            </a:r>
            <a:endParaRPr lang="en-IE" sz="26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15938" y="5526757"/>
            <a:ext cx="2754073" cy="781967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r>
              <a:rPr lang="en-IE" sz="1400" dirty="0">
                <a:latin typeface="Arial" panose="020B0604020202020204" pitchFamily="34" charset="0"/>
                <a:cs typeface="Arial" panose="020B0604020202020204" pitchFamily="34" charset="0"/>
              </a:rPr>
              <a:t>Name of the person cited</a:t>
            </a:r>
          </a:p>
          <a:p>
            <a:r>
              <a:rPr lang="en-IE" sz="1400" dirty="0">
                <a:latin typeface="Arial" panose="020B0604020202020204" pitchFamily="34" charset="0"/>
                <a:cs typeface="Arial" panose="020B0604020202020204" pitchFamily="34" charset="0"/>
              </a:rPr>
              <a:t>His title</a:t>
            </a:r>
          </a:p>
        </p:txBody>
      </p:sp>
    </p:spTree>
    <p:extLst>
      <p:ext uri="{BB962C8B-B14F-4D97-AF65-F5344CB8AC3E}">
        <p14:creationId xmlns:p14="http://schemas.microsoft.com/office/powerpoint/2010/main" val="2599307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arguments and main argu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15938" y="549275"/>
            <a:ext cx="7020982" cy="5759450"/>
          </a:xfrm>
          <a:prstGeom prst="rect">
            <a:avLst/>
          </a:prstGeom>
          <a:solidFill>
            <a:srgbClr val="034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69087" y="3035710"/>
            <a:ext cx="64949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054799" y="5559976"/>
            <a:ext cx="64949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065143" y="1833800"/>
            <a:ext cx="64949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58406" y="4299470"/>
            <a:ext cx="64949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77515" y="1464901"/>
            <a:ext cx="3454929" cy="33186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IE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Subargument</a:t>
            </a:r>
            <a:endParaRPr lang="en-US" dirty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960540" y="5197957"/>
            <a:ext cx="3454929" cy="33186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IE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Subargument</a:t>
            </a:r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959969" y="3925934"/>
            <a:ext cx="3454929" cy="33186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IE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Subargument</a:t>
            </a:r>
            <a:endParaRPr lang="en-US" dirty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970140" y="2666749"/>
            <a:ext cx="3454929" cy="33186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IE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Subargument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7762875" y="563073"/>
            <a:ext cx="3913188" cy="5759450"/>
          </a:xfrm>
        </p:spPr>
        <p:txBody>
          <a:bodyPr anchor="ctr" anchorCtr="0">
            <a:normAutofit/>
          </a:bodyPr>
          <a:lstStyle>
            <a:lvl1pPr>
              <a:defRPr sz="4000" b="1">
                <a:latin typeface="Century Gothic" panose="020B0502020202020204" pitchFamily="34" charset="0"/>
              </a:defRPr>
            </a:lvl1pPr>
          </a:lstStyle>
          <a:p>
            <a:r>
              <a:rPr lang="en-IE" dirty="0"/>
              <a:t>INSERT MAIN ARGUMENT HERE</a:t>
            </a:r>
          </a:p>
        </p:txBody>
      </p:sp>
    </p:spTree>
    <p:extLst>
      <p:ext uri="{BB962C8B-B14F-4D97-AF65-F5344CB8AC3E}">
        <p14:creationId xmlns:p14="http://schemas.microsoft.com/office/powerpoint/2010/main" val="2788688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oints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33" name="Content Placeholder 24"/>
          <p:cNvSpPr>
            <a:spLocks noGrp="1"/>
          </p:cNvSpPr>
          <p:nvPr>
            <p:ph sz="quarter" idx="23" hasCustomPrompt="1"/>
          </p:nvPr>
        </p:nvSpPr>
        <p:spPr>
          <a:xfrm>
            <a:off x="4369594" y="17875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4" name="Content Placeholder 24"/>
          <p:cNvSpPr>
            <a:spLocks noGrp="1"/>
          </p:cNvSpPr>
          <p:nvPr>
            <p:ph sz="quarter" idx="24" hasCustomPrompt="1"/>
          </p:nvPr>
        </p:nvSpPr>
        <p:spPr>
          <a:xfrm>
            <a:off x="538162" y="17875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5" name="Content Placeholder 24"/>
          <p:cNvSpPr>
            <a:spLocks noGrp="1"/>
          </p:cNvSpPr>
          <p:nvPr>
            <p:ph sz="quarter" idx="25" hasCustomPrompt="1"/>
          </p:nvPr>
        </p:nvSpPr>
        <p:spPr>
          <a:xfrm>
            <a:off x="8201026" y="17875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6" name="Content Placeholder 24"/>
          <p:cNvSpPr>
            <a:spLocks noGrp="1"/>
          </p:cNvSpPr>
          <p:nvPr>
            <p:ph sz="quarter" idx="26" hasCustomPrompt="1"/>
          </p:nvPr>
        </p:nvSpPr>
        <p:spPr>
          <a:xfrm>
            <a:off x="4369594" y="42293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7" name="Content Placeholder 24"/>
          <p:cNvSpPr>
            <a:spLocks noGrp="1"/>
          </p:cNvSpPr>
          <p:nvPr>
            <p:ph sz="quarter" idx="27" hasCustomPrompt="1"/>
          </p:nvPr>
        </p:nvSpPr>
        <p:spPr>
          <a:xfrm>
            <a:off x="538162" y="42293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8" name="Content Placeholder 24"/>
          <p:cNvSpPr>
            <a:spLocks noGrp="1"/>
          </p:cNvSpPr>
          <p:nvPr>
            <p:ph sz="quarter" idx="28" hasCustomPrompt="1"/>
          </p:nvPr>
        </p:nvSpPr>
        <p:spPr>
          <a:xfrm>
            <a:off x="8201026" y="42293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56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25237" y="6189133"/>
            <a:ext cx="480817" cy="307245"/>
          </a:xfrm>
        </p:spPr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4" name="Rectangle 13" title="WHAT WE ARE"/>
          <p:cNvSpPr/>
          <p:nvPr userDrawn="1"/>
        </p:nvSpPr>
        <p:spPr>
          <a:xfrm>
            <a:off x="515938" y="1438275"/>
            <a:ext cx="11160125" cy="4066651"/>
          </a:xfrm>
          <a:prstGeom prst="rect">
            <a:avLst/>
          </a:prstGeom>
          <a:solidFill>
            <a:srgbClr val="034F84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786467" y="4960363"/>
            <a:ext cx="862315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9"/>
          <p:cNvSpPr>
            <a:spLocks noGrp="1"/>
          </p:cNvSpPr>
          <p:nvPr>
            <p:ph type="title" hasCustomPrompt="1"/>
          </p:nvPr>
        </p:nvSpPr>
        <p:spPr>
          <a:xfrm>
            <a:off x="1655723" y="2096730"/>
            <a:ext cx="8753895" cy="739608"/>
          </a:xfrm>
        </p:spPr>
        <p:txBody>
          <a:bodyPr/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sz="6000" dirty="0"/>
              <a:t>CHAPTER’S NAME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672168" y="3022049"/>
            <a:ext cx="8737450" cy="1935361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SUBTITLE OF THE CHAPTER</a:t>
            </a:r>
          </a:p>
        </p:txBody>
      </p:sp>
    </p:spTree>
    <p:extLst>
      <p:ext uri="{BB962C8B-B14F-4D97-AF65-F5344CB8AC3E}">
        <p14:creationId xmlns:p14="http://schemas.microsoft.com/office/powerpoint/2010/main" val="13293221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3861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3584561"/>
            <a:ext cx="2231411" cy="4052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 userDrawn="1"/>
        </p:nvSpPr>
        <p:spPr>
          <a:xfrm>
            <a:off x="2231412" y="3584561"/>
            <a:ext cx="1836039" cy="405238"/>
          </a:xfrm>
          <a:prstGeom prst="rect">
            <a:avLst/>
          </a:prstGeom>
          <a:solidFill>
            <a:srgbClr val="C05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 userDrawn="1"/>
        </p:nvSpPr>
        <p:spPr>
          <a:xfrm>
            <a:off x="4065620" y="3584561"/>
            <a:ext cx="1872358" cy="405238"/>
          </a:xfrm>
          <a:prstGeom prst="rect">
            <a:avLst/>
          </a:prstGeom>
          <a:solidFill>
            <a:srgbClr val="D46D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 userDrawn="1"/>
        </p:nvSpPr>
        <p:spPr>
          <a:xfrm>
            <a:off x="5937979" y="3584561"/>
            <a:ext cx="1836039" cy="405238"/>
          </a:xfrm>
          <a:prstGeom prst="rect">
            <a:avLst/>
          </a:prstGeom>
          <a:solidFill>
            <a:srgbClr val="E777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 userDrawn="1"/>
        </p:nvSpPr>
        <p:spPr>
          <a:xfrm>
            <a:off x="7772186" y="3584561"/>
            <a:ext cx="1872358" cy="405238"/>
          </a:xfrm>
          <a:prstGeom prst="rect">
            <a:avLst/>
          </a:prstGeom>
          <a:solidFill>
            <a:srgbClr val="F18E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Pentagon 8"/>
          <p:cNvSpPr/>
          <p:nvPr userDrawn="1"/>
        </p:nvSpPr>
        <p:spPr>
          <a:xfrm>
            <a:off x="9644544" y="3584561"/>
            <a:ext cx="2019096" cy="405238"/>
          </a:xfrm>
          <a:prstGeom prst="homePlate">
            <a:avLst/>
          </a:prstGeom>
          <a:solidFill>
            <a:srgbClr val="F7A4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15938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2348919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4216510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6057931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7928457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6" hasCustomPrompt="1"/>
          </p:nvPr>
        </p:nvSpPr>
        <p:spPr>
          <a:xfrm>
            <a:off x="9644544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4038851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4" name="Chord 3"/>
          <p:cNvSpPr/>
          <p:nvPr userDrawn="1"/>
        </p:nvSpPr>
        <p:spPr>
          <a:xfrm rot="16200000">
            <a:off x="3933603" y="1431826"/>
            <a:ext cx="4324796" cy="4203702"/>
          </a:xfrm>
          <a:prstGeom prst="chord">
            <a:avLst>
              <a:gd name="adj1" fmla="val 5404928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hevron 5"/>
          <p:cNvSpPr/>
          <p:nvPr userDrawn="1"/>
        </p:nvSpPr>
        <p:spPr>
          <a:xfrm rot="5400000" flipV="1">
            <a:off x="8064502" y="3620801"/>
            <a:ext cx="228600" cy="365296"/>
          </a:xfrm>
          <a:prstGeom prst="chevron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 userDrawn="1"/>
        </p:nvSpPr>
        <p:spPr>
          <a:xfrm flipH="1">
            <a:off x="5981699" y="5513426"/>
            <a:ext cx="228600" cy="365296"/>
          </a:xfrm>
          <a:prstGeom prst="chevron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9" name="Chord 8"/>
          <p:cNvSpPr/>
          <p:nvPr userDrawn="1"/>
        </p:nvSpPr>
        <p:spPr>
          <a:xfrm rot="5400000" flipV="1">
            <a:off x="3933602" y="1324493"/>
            <a:ext cx="4324796" cy="4203702"/>
          </a:xfrm>
          <a:prstGeom prst="chord">
            <a:avLst>
              <a:gd name="adj1" fmla="val 5404928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hevron 4"/>
          <p:cNvSpPr/>
          <p:nvPr userDrawn="1"/>
        </p:nvSpPr>
        <p:spPr>
          <a:xfrm rot="16200000">
            <a:off x="3898898" y="2992310"/>
            <a:ext cx="228600" cy="365296"/>
          </a:xfrm>
          <a:prstGeom prst="chevron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 userDrawn="1"/>
        </p:nvSpPr>
        <p:spPr>
          <a:xfrm>
            <a:off x="5981699" y="1096701"/>
            <a:ext cx="228600" cy="365296"/>
          </a:xfrm>
          <a:prstGeom prst="chevron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4886325" y="1790700"/>
            <a:ext cx="2486025" cy="14192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4886325" y="3765498"/>
            <a:ext cx="2486025" cy="14192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0907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withou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3721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25981" y="664973"/>
            <a:ext cx="4812769" cy="14785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IE" sz="6000" b="1" dirty="0"/>
              <a:t>THANK YOU</a:t>
            </a:r>
            <a:br>
              <a:rPr lang="en-IE" sz="2800" b="1" dirty="0"/>
            </a:br>
            <a:r>
              <a:rPr lang="en-IE" sz="3200" b="1" dirty="0"/>
              <a:t>FOR YOUR ATTENTION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2152650"/>
            <a:ext cx="12192000" cy="415607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515938" y="4853425"/>
            <a:ext cx="806806" cy="806806"/>
            <a:chOff x="515938" y="4680169"/>
            <a:chExt cx="806806" cy="806806"/>
          </a:xfrm>
        </p:grpSpPr>
        <p:sp>
          <p:nvSpPr>
            <p:cNvPr id="12" name="Oval 11"/>
            <p:cNvSpPr/>
            <p:nvPr/>
          </p:nvSpPr>
          <p:spPr>
            <a:xfrm>
              <a:off x="515938" y="4680169"/>
              <a:ext cx="806806" cy="806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982" y="4757489"/>
              <a:ext cx="589534" cy="649247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6096000" y="4847193"/>
            <a:ext cx="809646" cy="809646"/>
            <a:chOff x="6096000" y="4586862"/>
            <a:chExt cx="809646" cy="809646"/>
          </a:xfrm>
        </p:grpSpPr>
        <p:sp>
          <p:nvSpPr>
            <p:cNvPr id="15" name="Oval 14"/>
            <p:cNvSpPr/>
            <p:nvPr/>
          </p:nvSpPr>
          <p:spPr>
            <a:xfrm>
              <a:off x="6096000" y="4586862"/>
              <a:ext cx="809646" cy="8096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314233" y="4697483"/>
              <a:ext cx="367500" cy="588402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6093160" y="2783341"/>
            <a:ext cx="809646" cy="809646"/>
            <a:chOff x="6093160" y="3148587"/>
            <a:chExt cx="809646" cy="809646"/>
          </a:xfrm>
        </p:grpSpPr>
        <p:sp>
          <p:nvSpPr>
            <p:cNvPr id="18" name="Oval 17"/>
            <p:cNvSpPr/>
            <p:nvPr/>
          </p:nvSpPr>
          <p:spPr>
            <a:xfrm>
              <a:off x="6093160" y="3148587"/>
              <a:ext cx="809646" cy="8096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5204" y="3343173"/>
              <a:ext cx="625956" cy="418686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515938" y="2783341"/>
            <a:ext cx="806806" cy="806806"/>
            <a:chOff x="515938" y="3148587"/>
            <a:chExt cx="806806" cy="806806"/>
          </a:xfrm>
        </p:grpSpPr>
        <p:sp>
          <p:nvSpPr>
            <p:cNvPr id="21" name="Oval 20"/>
            <p:cNvSpPr/>
            <p:nvPr/>
          </p:nvSpPr>
          <p:spPr>
            <a:xfrm>
              <a:off x="515938" y="3148587"/>
              <a:ext cx="806806" cy="806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393" y="3384057"/>
              <a:ext cx="632684" cy="377802"/>
            </a:xfrm>
            <a:prstGeom prst="rect">
              <a:avLst/>
            </a:prstGeom>
          </p:spPr>
        </p:pic>
      </p:grp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591" y="486411"/>
            <a:ext cx="2395136" cy="2363254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1400175" y="2978150"/>
            <a:ext cx="3325813" cy="419100"/>
          </a:xfrm>
        </p:spPr>
        <p:txBody>
          <a:bodyPr/>
          <a:lstStyle/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4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1400175" y="5042465"/>
            <a:ext cx="3325813" cy="419100"/>
          </a:xfrm>
        </p:spPr>
        <p:txBody>
          <a:bodyPr/>
          <a:lstStyle/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5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999864" y="5042465"/>
            <a:ext cx="3325813" cy="419100"/>
          </a:xfrm>
        </p:spPr>
        <p:txBody>
          <a:bodyPr/>
          <a:lstStyle/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6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6999864" y="2998162"/>
            <a:ext cx="3325813" cy="419100"/>
          </a:xfrm>
        </p:spPr>
        <p:txBody>
          <a:bodyPr/>
          <a:lstStyle/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1061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with logo and page n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14337" y="456139"/>
            <a:ext cx="11160125" cy="708025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5507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12186148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6" name="Title 36"/>
          <p:cNvSpPr>
            <a:spLocks noGrp="1"/>
          </p:cNvSpPr>
          <p:nvPr>
            <p:ph type="title" hasCustomPrompt="1"/>
          </p:nvPr>
        </p:nvSpPr>
        <p:spPr>
          <a:xfrm>
            <a:off x="406320" y="297663"/>
            <a:ext cx="10874986" cy="946280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INSERT TITLE HERE FOR KEY SLIDE</a:t>
            </a:r>
            <a:endParaRPr lang="en-IE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985873" y="2695575"/>
            <a:ext cx="5439365" cy="343376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schemeClr val="bg1"/>
                </a:solidFill>
              </a:defRPr>
            </a:lvl1pPr>
          </a:lstStyle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57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3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4" name="Content Placeholder 5"/>
          <p:cNvSpPr>
            <a:spLocks noGrp="1"/>
          </p:cNvSpPr>
          <p:nvPr>
            <p:ph sz="quarter" idx="25" hasCustomPrompt="1"/>
          </p:nvPr>
        </p:nvSpPr>
        <p:spPr>
          <a:xfrm>
            <a:off x="3953278" y="549276"/>
            <a:ext cx="4285444" cy="1772920"/>
          </a:xfrm>
          <a:prstGeom prst="trapezoid">
            <a:avLst>
              <a:gd name="adj" fmla="val 24983"/>
            </a:avLst>
          </a:prstGeom>
          <a:solidFill>
            <a:srgbClr val="397099"/>
          </a:solidFill>
        </p:spPr>
        <p:txBody>
          <a:bodyPr lIns="432000" tIns="144000" rIns="432000" bIns="144000"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5"/>
          <p:cNvSpPr>
            <a:spLocks noGrp="1"/>
          </p:cNvSpPr>
          <p:nvPr>
            <p:ph sz="quarter" idx="24" hasCustomPrompt="1"/>
          </p:nvPr>
        </p:nvSpPr>
        <p:spPr>
          <a:xfrm>
            <a:off x="3390900" y="2528888"/>
            <a:ext cx="5372100" cy="1728787"/>
          </a:xfrm>
          <a:prstGeom prst="trapezoid">
            <a:avLst>
              <a:gd name="adj" fmla="val 26525"/>
            </a:avLst>
          </a:prstGeom>
          <a:solidFill>
            <a:srgbClr val="815576"/>
          </a:solidFill>
        </p:spPr>
        <p:txBody>
          <a:bodyPr lIns="432000" tIns="144000" rIns="432000" bIns="14400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ontent Placeholder 5"/>
          <p:cNvSpPr>
            <a:spLocks noGrp="1"/>
          </p:cNvSpPr>
          <p:nvPr>
            <p:ph sz="quarter" idx="26" hasCustomPrompt="1"/>
          </p:nvPr>
        </p:nvSpPr>
        <p:spPr>
          <a:xfrm>
            <a:off x="2846867" y="4508500"/>
            <a:ext cx="6524625" cy="1800225"/>
          </a:xfrm>
          <a:prstGeom prst="trapezoid">
            <a:avLst>
              <a:gd name="adj" fmla="val 25409"/>
            </a:avLst>
          </a:prstGeom>
          <a:solidFill>
            <a:srgbClr val="F08339"/>
          </a:solidFill>
        </p:spPr>
        <p:txBody>
          <a:bodyPr wrap="square" lIns="432000" tIns="144000" rIns="432000" bIns="216000"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15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rgu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320" y="291352"/>
            <a:ext cx="10693400" cy="962025"/>
          </a:xfrm>
        </p:spPr>
        <p:txBody>
          <a:bodyPr/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INSERT TITLE HERE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22" hasCustomPrompt="1"/>
          </p:nvPr>
        </p:nvSpPr>
        <p:spPr>
          <a:xfrm>
            <a:off x="1504950" y="1497880"/>
            <a:ext cx="10171112" cy="80507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5"/>
          <p:cNvSpPr>
            <a:spLocks noGrp="1"/>
          </p:cNvSpPr>
          <p:nvPr>
            <p:ph sz="quarter" idx="23" hasCustomPrompt="1"/>
          </p:nvPr>
        </p:nvSpPr>
        <p:spPr>
          <a:xfrm>
            <a:off x="3113909" y="4157591"/>
            <a:ext cx="8562153" cy="80507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5"/>
          <p:cNvSpPr>
            <a:spLocks noGrp="1"/>
          </p:cNvSpPr>
          <p:nvPr>
            <p:ph sz="quarter" idx="24" hasCustomPrompt="1"/>
          </p:nvPr>
        </p:nvSpPr>
        <p:spPr>
          <a:xfrm>
            <a:off x="2289921" y="2813213"/>
            <a:ext cx="9386141" cy="80507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5"/>
          <p:cNvSpPr>
            <a:spLocks noGrp="1"/>
          </p:cNvSpPr>
          <p:nvPr>
            <p:ph sz="quarter" idx="25" hasCustomPrompt="1"/>
          </p:nvPr>
        </p:nvSpPr>
        <p:spPr>
          <a:xfrm>
            <a:off x="3936824" y="5501969"/>
            <a:ext cx="7739240" cy="80507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31" hasCustomPrompt="1"/>
          </p:nvPr>
        </p:nvSpPr>
        <p:spPr>
          <a:xfrm>
            <a:off x="1252538" y="2718283"/>
            <a:ext cx="900000" cy="900000"/>
          </a:xfrm>
          <a:prstGeom prst="ellipse">
            <a:avLst/>
          </a:prstGeom>
          <a:solidFill>
            <a:srgbClr val="397099"/>
          </a:solidFill>
        </p:spPr>
        <p:txBody>
          <a:bodyPr lIns="0" tIns="0" rIns="0" bIns="0" anchor="ctr" anchorCtr="1">
            <a:noAutofit/>
          </a:bodyPr>
          <a:lstStyle>
            <a:lvl1pPr marL="0" algn="ctr">
              <a:spcBef>
                <a:spcPts val="0"/>
              </a:spcBef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2183224" y="4062661"/>
            <a:ext cx="900000" cy="900000"/>
          </a:xfrm>
          <a:prstGeom prst="ellipse">
            <a:avLst/>
          </a:prstGeom>
          <a:solidFill>
            <a:srgbClr val="397099"/>
          </a:solidFill>
        </p:spPr>
        <p:txBody>
          <a:bodyPr lIns="0" tIns="0" rIns="0" bIns="0" anchor="ctr" anchorCtr="1">
            <a:noAutofit/>
          </a:bodyPr>
          <a:lstStyle>
            <a:lvl1pPr marL="0" algn="ctr">
              <a:spcBef>
                <a:spcPts val="0"/>
              </a:spcBef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33" hasCustomPrompt="1"/>
          </p:nvPr>
        </p:nvSpPr>
        <p:spPr>
          <a:xfrm>
            <a:off x="2914538" y="5422523"/>
            <a:ext cx="900000" cy="900000"/>
          </a:xfrm>
          <a:prstGeom prst="ellipse">
            <a:avLst/>
          </a:prstGeom>
          <a:solidFill>
            <a:srgbClr val="397099"/>
          </a:solidFill>
        </p:spPr>
        <p:txBody>
          <a:bodyPr lIns="0" tIns="0" rIns="0" bIns="0" anchor="ctr" anchorCtr="1">
            <a:noAutofit/>
          </a:bodyPr>
          <a:lstStyle>
            <a:lvl1pPr marL="0" algn="ctr">
              <a:spcBef>
                <a:spcPts val="0"/>
              </a:spcBef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30" hasCustomPrompt="1"/>
          </p:nvPr>
        </p:nvSpPr>
        <p:spPr>
          <a:xfrm>
            <a:off x="465138" y="1373905"/>
            <a:ext cx="900000" cy="900000"/>
          </a:xfrm>
          <a:prstGeom prst="ellipse">
            <a:avLst/>
          </a:prstGeom>
          <a:solidFill>
            <a:srgbClr val="397099"/>
          </a:solidFill>
        </p:spPr>
        <p:txBody>
          <a:bodyPr lIns="0" tIns="0" rIns="0" bIns="0" anchor="ctr" anchorCtr="1">
            <a:noAutofit/>
          </a:bodyPr>
          <a:lstStyle>
            <a:lvl1pPr marL="0" algn="ctr">
              <a:spcBef>
                <a:spcPts val="0"/>
              </a:spcBef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4427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5370" y="287518"/>
            <a:ext cx="10693400" cy="962025"/>
          </a:xfrm>
        </p:spPr>
        <p:txBody>
          <a:bodyPr/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28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515936" y="1727983"/>
            <a:ext cx="4412870" cy="939525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332098 w 3141553"/>
              <a:gd name="connsiteY0" fmla="*/ 0 h 1439862"/>
              <a:gd name="connsiteX1" fmla="*/ 2990489 w 3141553"/>
              <a:gd name="connsiteY1" fmla="*/ 7699 h 1439862"/>
              <a:gd name="connsiteX2" fmla="*/ 3141553 w 3141553"/>
              <a:gd name="connsiteY2" fmla="*/ 719931 h 1439862"/>
              <a:gd name="connsiteX3" fmla="*/ 2987289 w 3141553"/>
              <a:gd name="connsiteY3" fmla="*/ 1439862 h 1439862"/>
              <a:gd name="connsiteX4" fmla="*/ 332098 w 3141553"/>
              <a:gd name="connsiteY4" fmla="*/ 1439862 h 1439862"/>
              <a:gd name="connsiteX5" fmla="*/ 332098 w 3141553"/>
              <a:gd name="connsiteY5" fmla="*/ 0 h 1439862"/>
              <a:gd name="connsiteX0" fmla="*/ 355040 w 3164495"/>
              <a:gd name="connsiteY0" fmla="*/ 2 h 1439864"/>
              <a:gd name="connsiteX1" fmla="*/ 3013431 w 3164495"/>
              <a:gd name="connsiteY1" fmla="*/ 7701 h 1439864"/>
              <a:gd name="connsiteX2" fmla="*/ 3164495 w 3164495"/>
              <a:gd name="connsiteY2" fmla="*/ 719933 h 1439864"/>
              <a:gd name="connsiteX3" fmla="*/ 3010231 w 3164495"/>
              <a:gd name="connsiteY3" fmla="*/ 1439864 h 1439864"/>
              <a:gd name="connsiteX4" fmla="*/ 355040 w 3164495"/>
              <a:gd name="connsiteY4" fmla="*/ 1439864 h 1439864"/>
              <a:gd name="connsiteX5" fmla="*/ 355040 w 3164495"/>
              <a:gd name="connsiteY5" fmla="*/ 2 h 1439864"/>
              <a:gd name="connsiteX0" fmla="*/ 222507 w 3031962"/>
              <a:gd name="connsiteY0" fmla="*/ 2 h 1439864"/>
              <a:gd name="connsiteX1" fmla="*/ 2880898 w 3031962"/>
              <a:gd name="connsiteY1" fmla="*/ 7701 h 1439864"/>
              <a:gd name="connsiteX2" fmla="*/ 3031962 w 3031962"/>
              <a:gd name="connsiteY2" fmla="*/ 719933 h 1439864"/>
              <a:gd name="connsiteX3" fmla="*/ 2877698 w 3031962"/>
              <a:gd name="connsiteY3" fmla="*/ 1439864 h 1439864"/>
              <a:gd name="connsiteX4" fmla="*/ 222507 w 3031962"/>
              <a:gd name="connsiteY4" fmla="*/ 1439864 h 1439864"/>
              <a:gd name="connsiteX5" fmla="*/ 222507 w 3031962"/>
              <a:gd name="connsiteY5" fmla="*/ 2 h 1439864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658391" y="7699"/>
                </a:lnTo>
                <a:lnTo>
                  <a:pt x="2809455" y="719931"/>
                </a:lnTo>
                <a:lnTo>
                  <a:pt x="2655191" y="1439862"/>
                </a:lnTo>
                <a:lnTo>
                  <a:pt x="0" y="1439862"/>
                </a:lnTo>
                <a:cubicBezTo>
                  <a:pt x="5278" y="884196"/>
                  <a:pt x="5315" y="576027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29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843081" y="1722442"/>
            <a:ext cx="6832982" cy="950608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8492 h 1448354"/>
              <a:gd name="connsiteX1" fmla="*/ 2707866 w 2809455"/>
              <a:gd name="connsiteY1" fmla="*/ 0 h 1448354"/>
              <a:gd name="connsiteX2" fmla="*/ 2809455 w 2809455"/>
              <a:gd name="connsiteY2" fmla="*/ 728423 h 1448354"/>
              <a:gd name="connsiteX3" fmla="*/ 2584822 w 2809455"/>
              <a:gd name="connsiteY3" fmla="*/ 1448354 h 1448354"/>
              <a:gd name="connsiteX4" fmla="*/ 0 w 2809455"/>
              <a:gd name="connsiteY4" fmla="*/ 1448354 h 1448354"/>
              <a:gd name="connsiteX5" fmla="*/ 252055 w 2809455"/>
              <a:gd name="connsiteY5" fmla="*/ 708705 h 1448354"/>
              <a:gd name="connsiteX6" fmla="*/ 0 w 2809455"/>
              <a:gd name="connsiteY6" fmla="*/ 8492 h 1448354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252055 w 2809455"/>
              <a:gd name="connsiteY5" fmla="*/ 708705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56847">
                <a:moveTo>
                  <a:pt x="0" y="8492"/>
                </a:moveTo>
                <a:lnTo>
                  <a:pt x="2707866" y="0"/>
                </a:lnTo>
                <a:lnTo>
                  <a:pt x="2809455" y="728423"/>
                </a:lnTo>
                <a:lnTo>
                  <a:pt x="2707865" y="1456847"/>
                </a:lnTo>
                <a:lnTo>
                  <a:pt x="0" y="1448354"/>
                </a:lnTo>
                <a:cubicBezTo>
                  <a:pt x="58726" y="1036955"/>
                  <a:pt x="49188" y="1080453"/>
                  <a:pt x="103948" y="708704"/>
                </a:cubicBezTo>
                <a:cubicBezTo>
                  <a:pt x="53994" y="416070"/>
                  <a:pt x="31610" y="241896"/>
                  <a:pt x="0" y="8492"/>
                </a:cubicBezTo>
                <a:close/>
              </a:path>
            </a:pathLst>
          </a:custGeom>
          <a:solidFill>
            <a:srgbClr val="D68008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2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515936" y="2802515"/>
            <a:ext cx="4412870" cy="939525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332098 w 3141553"/>
              <a:gd name="connsiteY0" fmla="*/ 0 h 1439862"/>
              <a:gd name="connsiteX1" fmla="*/ 2990489 w 3141553"/>
              <a:gd name="connsiteY1" fmla="*/ 7699 h 1439862"/>
              <a:gd name="connsiteX2" fmla="*/ 3141553 w 3141553"/>
              <a:gd name="connsiteY2" fmla="*/ 719931 h 1439862"/>
              <a:gd name="connsiteX3" fmla="*/ 2987289 w 3141553"/>
              <a:gd name="connsiteY3" fmla="*/ 1439862 h 1439862"/>
              <a:gd name="connsiteX4" fmla="*/ 332098 w 3141553"/>
              <a:gd name="connsiteY4" fmla="*/ 1439862 h 1439862"/>
              <a:gd name="connsiteX5" fmla="*/ 332098 w 3141553"/>
              <a:gd name="connsiteY5" fmla="*/ 0 h 1439862"/>
              <a:gd name="connsiteX0" fmla="*/ 355040 w 3164495"/>
              <a:gd name="connsiteY0" fmla="*/ 2 h 1439864"/>
              <a:gd name="connsiteX1" fmla="*/ 3013431 w 3164495"/>
              <a:gd name="connsiteY1" fmla="*/ 7701 h 1439864"/>
              <a:gd name="connsiteX2" fmla="*/ 3164495 w 3164495"/>
              <a:gd name="connsiteY2" fmla="*/ 719933 h 1439864"/>
              <a:gd name="connsiteX3" fmla="*/ 3010231 w 3164495"/>
              <a:gd name="connsiteY3" fmla="*/ 1439864 h 1439864"/>
              <a:gd name="connsiteX4" fmla="*/ 355040 w 3164495"/>
              <a:gd name="connsiteY4" fmla="*/ 1439864 h 1439864"/>
              <a:gd name="connsiteX5" fmla="*/ 355040 w 3164495"/>
              <a:gd name="connsiteY5" fmla="*/ 2 h 1439864"/>
              <a:gd name="connsiteX0" fmla="*/ 222507 w 3031962"/>
              <a:gd name="connsiteY0" fmla="*/ 2 h 1439864"/>
              <a:gd name="connsiteX1" fmla="*/ 2880898 w 3031962"/>
              <a:gd name="connsiteY1" fmla="*/ 7701 h 1439864"/>
              <a:gd name="connsiteX2" fmla="*/ 3031962 w 3031962"/>
              <a:gd name="connsiteY2" fmla="*/ 719933 h 1439864"/>
              <a:gd name="connsiteX3" fmla="*/ 2877698 w 3031962"/>
              <a:gd name="connsiteY3" fmla="*/ 1439864 h 1439864"/>
              <a:gd name="connsiteX4" fmla="*/ 222507 w 3031962"/>
              <a:gd name="connsiteY4" fmla="*/ 1439864 h 1439864"/>
              <a:gd name="connsiteX5" fmla="*/ 222507 w 3031962"/>
              <a:gd name="connsiteY5" fmla="*/ 2 h 1439864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658391" y="7699"/>
                </a:lnTo>
                <a:lnTo>
                  <a:pt x="2809455" y="719931"/>
                </a:lnTo>
                <a:lnTo>
                  <a:pt x="2655191" y="1439862"/>
                </a:lnTo>
                <a:lnTo>
                  <a:pt x="0" y="1439862"/>
                </a:lnTo>
                <a:cubicBezTo>
                  <a:pt x="5278" y="884196"/>
                  <a:pt x="5315" y="576027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3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4843081" y="2796974"/>
            <a:ext cx="6832982" cy="950608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8492 h 1448354"/>
              <a:gd name="connsiteX1" fmla="*/ 2707866 w 2809455"/>
              <a:gd name="connsiteY1" fmla="*/ 0 h 1448354"/>
              <a:gd name="connsiteX2" fmla="*/ 2809455 w 2809455"/>
              <a:gd name="connsiteY2" fmla="*/ 728423 h 1448354"/>
              <a:gd name="connsiteX3" fmla="*/ 2584822 w 2809455"/>
              <a:gd name="connsiteY3" fmla="*/ 1448354 h 1448354"/>
              <a:gd name="connsiteX4" fmla="*/ 0 w 2809455"/>
              <a:gd name="connsiteY4" fmla="*/ 1448354 h 1448354"/>
              <a:gd name="connsiteX5" fmla="*/ 252055 w 2809455"/>
              <a:gd name="connsiteY5" fmla="*/ 708705 h 1448354"/>
              <a:gd name="connsiteX6" fmla="*/ 0 w 2809455"/>
              <a:gd name="connsiteY6" fmla="*/ 8492 h 1448354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252055 w 2809455"/>
              <a:gd name="connsiteY5" fmla="*/ 708705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56847">
                <a:moveTo>
                  <a:pt x="0" y="8492"/>
                </a:moveTo>
                <a:lnTo>
                  <a:pt x="2707866" y="0"/>
                </a:lnTo>
                <a:lnTo>
                  <a:pt x="2809455" y="728423"/>
                </a:lnTo>
                <a:lnTo>
                  <a:pt x="2707865" y="1456847"/>
                </a:lnTo>
                <a:lnTo>
                  <a:pt x="0" y="1448354"/>
                </a:lnTo>
                <a:cubicBezTo>
                  <a:pt x="58726" y="1036955"/>
                  <a:pt x="49188" y="1080453"/>
                  <a:pt x="103948" y="708704"/>
                </a:cubicBezTo>
                <a:cubicBezTo>
                  <a:pt x="53994" y="416070"/>
                  <a:pt x="31610" y="241896"/>
                  <a:pt x="0" y="8492"/>
                </a:cubicBezTo>
                <a:close/>
              </a:path>
            </a:pathLst>
          </a:custGeom>
          <a:solidFill>
            <a:srgbClr val="D68008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4" name="Content Placeholder 4"/>
          <p:cNvSpPr>
            <a:spLocks noGrp="1"/>
          </p:cNvSpPr>
          <p:nvPr>
            <p:ph sz="quarter" idx="15" hasCustomPrompt="1"/>
          </p:nvPr>
        </p:nvSpPr>
        <p:spPr>
          <a:xfrm>
            <a:off x="515936" y="3888130"/>
            <a:ext cx="4412870" cy="939525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332098 w 3141553"/>
              <a:gd name="connsiteY0" fmla="*/ 0 h 1439862"/>
              <a:gd name="connsiteX1" fmla="*/ 2990489 w 3141553"/>
              <a:gd name="connsiteY1" fmla="*/ 7699 h 1439862"/>
              <a:gd name="connsiteX2" fmla="*/ 3141553 w 3141553"/>
              <a:gd name="connsiteY2" fmla="*/ 719931 h 1439862"/>
              <a:gd name="connsiteX3" fmla="*/ 2987289 w 3141553"/>
              <a:gd name="connsiteY3" fmla="*/ 1439862 h 1439862"/>
              <a:gd name="connsiteX4" fmla="*/ 332098 w 3141553"/>
              <a:gd name="connsiteY4" fmla="*/ 1439862 h 1439862"/>
              <a:gd name="connsiteX5" fmla="*/ 332098 w 3141553"/>
              <a:gd name="connsiteY5" fmla="*/ 0 h 1439862"/>
              <a:gd name="connsiteX0" fmla="*/ 355040 w 3164495"/>
              <a:gd name="connsiteY0" fmla="*/ 2 h 1439864"/>
              <a:gd name="connsiteX1" fmla="*/ 3013431 w 3164495"/>
              <a:gd name="connsiteY1" fmla="*/ 7701 h 1439864"/>
              <a:gd name="connsiteX2" fmla="*/ 3164495 w 3164495"/>
              <a:gd name="connsiteY2" fmla="*/ 719933 h 1439864"/>
              <a:gd name="connsiteX3" fmla="*/ 3010231 w 3164495"/>
              <a:gd name="connsiteY3" fmla="*/ 1439864 h 1439864"/>
              <a:gd name="connsiteX4" fmla="*/ 355040 w 3164495"/>
              <a:gd name="connsiteY4" fmla="*/ 1439864 h 1439864"/>
              <a:gd name="connsiteX5" fmla="*/ 355040 w 3164495"/>
              <a:gd name="connsiteY5" fmla="*/ 2 h 1439864"/>
              <a:gd name="connsiteX0" fmla="*/ 222507 w 3031962"/>
              <a:gd name="connsiteY0" fmla="*/ 2 h 1439864"/>
              <a:gd name="connsiteX1" fmla="*/ 2880898 w 3031962"/>
              <a:gd name="connsiteY1" fmla="*/ 7701 h 1439864"/>
              <a:gd name="connsiteX2" fmla="*/ 3031962 w 3031962"/>
              <a:gd name="connsiteY2" fmla="*/ 719933 h 1439864"/>
              <a:gd name="connsiteX3" fmla="*/ 2877698 w 3031962"/>
              <a:gd name="connsiteY3" fmla="*/ 1439864 h 1439864"/>
              <a:gd name="connsiteX4" fmla="*/ 222507 w 3031962"/>
              <a:gd name="connsiteY4" fmla="*/ 1439864 h 1439864"/>
              <a:gd name="connsiteX5" fmla="*/ 222507 w 3031962"/>
              <a:gd name="connsiteY5" fmla="*/ 2 h 1439864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658391" y="7699"/>
                </a:lnTo>
                <a:lnTo>
                  <a:pt x="2809455" y="719931"/>
                </a:lnTo>
                <a:lnTo>
                  <a:pt x="2655191" y="1439862"/>
                </a:lnTo>
                <a:lnTo>
                  <a:pt x="0" y="1439862"/>
                </a:lnTo>
                <a:cubicBezTo>
                  <a:pt x="5278" y="884196"/>
                  <a:pt x="5315" y="576027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5" name="Content Placeholder 4"/>
          <p:cNvSpPr>
            <a:spLocks noGrp="1"/>
          </p:cNvSpPr>
          <p:nvPr>
            <p:ph sz="quarter" idx="16" hasCustomPrompt="1"/>
          </p:nvPr>
        </p:nvSpPr>
        <p:spPr>
          <a:xfrm>
            <a:off x="4843081" y="3882589"/>
            <a:ext cx="6832982" cy="950608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8492 h 1448354"/>
              <a:gd name="connsiteX1" fmla="*/ 2707866 w 2809455"/>
              <a:gd name="connsiteY1" fmla="*/ 0 h 1448354"/>
              <a:gd name="connsiteX2" fmla="*/ 2809455 w 2809455"/>
              <a:gd name="connsiteY2" fmla="*/ 728423 h 1448354"/>
              <a:gd name="connsiteX3" fmla="*/ 2584822 w 2809455"/>
              <a:gd name="connsiteY3" fmla="*/ 1448354 h 1448354"/>
              <a:gd name="connsiteX4" fmla="*/ 0 w 2809455"/>
              <a:gd name="connsiteY4" fmla="*/ 1448354 h 1448354"/>
              <a:gd name="connsiteX5" fmla="*/ 252055 w 2809455"/>
              <a:gd name="connsiteY5" fmla="*/ 708705 h 1448354"/>
              <a:gd name="connsiteX6" fmla="*/ 0 w 2809455"/>
              <a:gd name="connsiteY6" fmla="*/ 8492 h 1448354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252055 w 2809455"/>
              <a:gd name="connsiteY5" fmla="*/ 708705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56847">
                <a:moveTo>
                  <a:pt x="0" y="8492"/>
                </a:moveTo>
                <a:lnTo>
                  <a:pt x="2707866" y="0"/>
                </a:lnTo>
                <a:lnTo>
                  <a:pt x="2809455" y="728423"/>
                </a:lnTo>
                <a:lnTo>
                  <a:pt x="2707865" y="1456847"/>
                </a:lnTo>
                <a:lnTo>
                  <a:pt x="0" y="1448354"/>
                </a:lnTo>
                <a:cubicBezTo>
                  <a:pt x="58726" y="1036955"/>
                  <a:pt x="49188" y="1080453"/>
                  <a:pt x="103948" y="708704"/>
                </a:cubicBezTo>
                <a:cubicBezTo>
                  <a:pt x="53994" y="416070"/>
                  <a:pt x="31610" y="241896"/>
                  <a:pt x="0" y="8492"/>
                </a:cubicBezTo>
                <a:close/>
              </a:path>
            </a:pathLst>
          </a:custGeom>
          <a:solidFill>
            <a:srgbClr val="D68008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6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515936" y="4973744"/>
            <a:ext cx="4412870" cy="939525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332098 w 3141553"/>
              <a:gd name="connsiteY0" fmla="*/ 0 h 1439862"/>
              <a:gd name="connsiteX1" fmla="*/ 2990489 w 3141553"/>
              <a:gd name="connsiteY1" fmla="*/ 7699 h 1439862"/>
              <a:gd name="connsiteX2" fmla="*/ 3141553 w 3141553"/>
              <a:gd name="connsiteY2" fmla="*/ 719931 h 1439862"/>
              <a:gd name="connsiteX3" fmla="*/ 2987289 w 3141553"/>
              <a:gd name="connsiteY3" fmla="*/ 1439862 h 1439862"/>
              <a:gd name="connsiteX4" fmla="*/ 332098 w 3141553"/>
              <a:gd name="connsiteY4" fmla="*/ 1439862 h 1439862"/>
              <a:gd name="connsiteX5" fmla="*/ 332098 w 3141553"/>
              <a:gd name="connsiteY5" fmla="*/ 0 h 1439862"/>
              <a:gd name="connsiteX0" fmla="*/ 355040 w 3164495"/>
              <a:gd name="connsiteY0" fmla="*/ 2 h 1439864"/>
              <a:gd name="connsiteX1" fmla="*/ 3013431 w 3164495"/>
              <a:gd name="connsiteY1" fmla="*/ 7701 h 1439864"/>
              <a:gd name="connsiteX2" fmla="*/ 3164495 w 3164495"/>
              <a:gd name="connsiteY2" fmla="*/ 719933 h 1439864"/>
              <a:gd name="connsiteX3" fmla="*/ 3010231 w 3164495"/>
              <a:gd name="connsiteY3" fmla="*/ 1439864 h 1439864"/>
              <a:gd name="connsiteX4" fmla="*/ 355040 w 3164495"/>
              <a:gd name="connsiteY4" fmla="*/ 1439864 h 1439864"/>
              <a:gd name="connsiteX5" fmla="*/ 355040 w 3164495"/>
              <a:gd name="connsiteY5" fmla="*/ 2 h 1439864"/>
              <a:gd name="connsiteX0" fmla="*/ 222507 w 3031962"/>
              <a:gd name="connsiteY0" fmla="*/ 2 h 1439864"/>
              <a:gd name="connsiteX1" fmla="*/ 2880898 w 3031962"/>
              <a:gd name="connsiteY1" fmla="*/ 7701 h 1439864"/>
              <a:gd name="connsiteX2" fmla="*/ 3031962 w 3031962"/>
              <a:gd name="connsiteY2" fmla="*/ 719933 h 1439864"/>
              <a:gd name="connsiteX3" fmla="*/ 2877698 w 3031962"/>
              <a:gd name="connsiteY3" fmla="*/ 1439864 h 1439864"/>
              <a:gd name="connsiteX4" fmla="*/ 222507 w 3031962"/>
              <a:gd name="connsiteY4" fmla="*/ 1439864 h 1439864"/>
              <a:gd name="connsiteX5" fmla="*/ 222507 w 3031962"/>
              <a:gd name="connsiteY5" fmla="*/ 2 h 1439864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658391" y="7699"/>
                </a:lnTo>
                <a:lnTo>
                  <a:pt x="2809455" y="719931"/>
                </a:lnTo>
                <a:lnTo>
                  <a:pt x="2655191" y="1439862"/>
                </a:lnTo>
                <a:lnTo>
                  <a:pt x="0" y="1439862"/>
                </a:lnTo>
                <a:cubicBezTo>
                  <a:pt x="5278" y="884196"/>
                  <a:pt x="5315" y="576027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7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4843081" y="4968203"/>
            <a:ext cx="6832982" cy="950608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8492 h 1448354"/>
              <a:gd name="connsiteX1" fmla="*/ 2707866 w 2809455"/>
              <a:gd name="connsiteY1" fmla="*/ 0 h 1448354"/>
              <a:gd name="connsiteX2" fmla="*/ 2809455 w 2809455"/>
              <a:gd name="connsiteY2" fmla="*/ 728423 h 1448354"/>
              <a:gd name="connsiteX3" fmla="*/ 2584822 w 2809455"/>
              <a:gd name="connsiteY3" fmla="*/ 1448354 h 1448354"/>
              <a:gd name="connsiteX4" fmla="*/ 0 w 2809455"/>
              <a:gd name="connsiteY4" fmla="*/ 1448354 h 1448354"/>
              <a:gd name="connsiteX5" fmla="*/ 252055 w 2809455"/>
              <a:gd name="connsiteY5" fmla="*/ 708705 h 1448354"/>
              <a:gd name="connsiteX6" fmla="*/ 0 w 2809455"/>
              <a:gd name="connsiteY6" fmla="*/ 8492 h 1448354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252055 w 2809455"/>
              <a:gd name="connsiteY5" fmla="*/ 708705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56847">
                <a:moveTo>
                  <a:pt x="0" y="8492"/>
                </a:moveTo>
                <a:lnTo>
                  <a:pt x="2707866" y="0"/>
                </a:lnTo>
                <a:lnTo>
                  <a:pt x="2809455" y="728423"/>
                </a:lnTo>
                <a:lnTo>
                  <a:pt x="2707865" y="1456847"/>
                </a:lnTo>
                <a:lnTo>
                  <a:pt x="0" y="1448354"/>
                </a:lnTo>
                <a:cubicBezTo>
                  <a:pt x="58726" y="1036955"/>
                  <a:pt x="49188" y="1080453"/>
                  <a:pt x="103948" y="708704"/>
                </a:cubicBezTo>
                <a:cubicBezTo>
                  <a:pt x="53994" y="416070"/>
                  <a:pt x="31610" y="241896"/>
                  <a:pt x="0" y="8492"/>
                </a:cubicBezTo>
                <a:close/>
              </a:path>
            </a:pathLst>
          </a:custGeom>
          <a:solidFill>
            <a:srgbClr val="D68008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</p:spTree>
    <p:extLst>
      <p:ext uri="{BB962C8B-B14F-4D97-AF65-F5344CB8AC3E}">
        <p14:creationId xmlns:p14="http://schemas.microsoft.com/office/powerpoint/2010/main" val="429063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e 5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5276850" y="1314451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6467475" y="4610101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7124700" y="2714626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105275" y="4610102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3467100" y="2714626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3632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ess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 hasCustomPrompt="1"/>
          </p:nvPr>
        </p:nvSpPr>
        <p:spPr>
          <a:xfrm>
            <a:off x="5476873" y="1089654"/>
            <a:ext cx="3995739" cy="108092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LOREM IPSUM DOLOR SIT AMET</a:t>
            </a:r>
            <a:endParaRPr lang="en-US" dirty="0"/>
          </a:p>
        </p:txBody>
      </p:sp>
      <p:sp>
        <p:nvSpPr>
          <p:cNvPr id="20" name="Content Placeholder 18"/>
          <p:cNvSpPr>
            <a:spLocks noGrp="1"/>
          </p:cNvSpPr>
          <p:nvPr>
            <p:ph sz="quarter" idx="17" hasCustomPrompt="1"/>
          </p:nvPr>
        </p:nvSpPr>
        <p:spPr>
          <a:xfrm>
            <a:off x="5476872" y="2916714"/>
            <a:ext cx="3995739" cy="108092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LOREM IPSUM DOLOR SIT AMET</a:t>
            </a:r>
            <a:endParaRPr lang="en-US" dirty="0"/>
          </a:p>
        </p:txBody>
      </p:sp>
      <p:sp>
        <p:nvSpPr>
          <p:cNvPr id="21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5476871" y="4672338"/>
            <a:ext cx="3995739" cy="108092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LOREM IPSUM DOLOR SIT AMET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3298825" y="1089025"/>
            <a:ext cx="1957388" cy="107950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111</a:t>
            </a:r>
            <a:endParaRPr lang="en-IE" dirty="0"/>
          </a:p>
        </p:txBody>
      </p:sp>
      <p:sp>
        <p:nvSpPr>
          <p:cNvPr id="18" name="Content Placeholder 8"/>
          <p:cNvSpPr>
            <a:spLocks noGrp="1"/>
          </p:cNvSpPr>
          <p:nvPr>
            <p:ph sz="quarter" idx="20" hasCustomPrompt="1"/>
          </p:nvPr>
        </p:nvSpPr>
        <p:spPr>
          <a:xfrm>
            <a:off x="3298825" y="2918142"/>
            <a:ext cx="1957388" cy="107950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111</a:t>
            </a:r>
            <a:endParaRPr lang="en-IE" dirty="0"/>
          </a:p>
        </p:txBody>
      </p:sp>
      <p:sp>
        <p:nvSpPr>
          <p:cNvPr id="22" name="Content Placeholder 8"/>
          <p:cNvSpPr>
            <a:spLocks noGrp="1"/>
          </p:cNvSpPr>
          <p:nvPr>
            <p:ph sz="quarter" idx="21" hasCustomPrompt="1"/>
          </p:nvPr>
        </p:nvSpPr>
        <p:spPr>
          <a:xfrm>
            <a:off x="3298825" y="4672338"/>
            <a:ext cx="1957388" cy="107950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111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40171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18" userDrawn="1">
          <p15:clr>
            <a:srgbClr val="FBAE40"/>
          </p15:clr>
        </p15:guide>
        <p15:guide id="2" orient="horz" pos="136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3254" y="283937"/>
            <a:ext cx="10693400" cy="962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253" y="1998481"/>
            <a:ext cx="11252809" cy="431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76063" y="6322523"/>
            <a:ext cx="445028" cy="3227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835" y="6386963"/>
            <a:ext cx="778960" cy="21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0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72" r:id="rId3"/>
    <p:sldLayoutId id="2147483661" r:id="rId4"/>
    <p:sldLayoutId id="2147483670" r:id="rId5"/>
    <p:sldLayoutId id="2147483674" r:id="rId6"/>
    <p:sldLayoutId id="2147483677" r:id="rId7"/>
    <p:sldLayoutId id="2147483671" r:id="rId8"/>
    <p:sldLayoutId id="2147483651" r:id="rId9"/>
    <p:sldLayoutId id="2147483668" r:id="rId10"/>
    <p:sldLayoutId id="2147483678" r:id="rId11"/>
    <p:sldLayoutId id="2147483679" r:id="rId12"/>
    <p:sldLayoutId id="2147483654" r:id="rId13"/>
    <p:sldLayoutId id="2147483663" r:id="rId14"/>
    <p:sldLayoutId id="2147483675" r:id="rId15"/>
    <p:sldLayoutId id="2147483676" r:id="rId16"/>
    <p:sldLayoutId id="2147483657" r:id="rId17"/>
    <p:sldLayoutId id="2147483660" r:id="rId18"/>
    <p:sldLayoutId id="2147483680" r:id="rId19"/>
    <p:sldLayoutId id="2147483681" r:id="rId20"/>
    <p:sldLayoutId id="2147483682" r:id="rId21"/>
    <p:sldLayoutId id="2147483673" r:id="rId22"/>
    <p:sldLayoutId id="2147483665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46" userDrawn="1">
          <p15:clr>
            <a:srgbClr val="F26B43"/>
          </p15:clr>
        </p15:guide>
        <p15:guide id="2" pos="7355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tsoe.eu/Documents/Network%20codes%20documents/Implementation/stakeholder_committees/GSC/2018_12_13/TOP.%202.1.%20Report%20on%2050549-10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docs.entsoe.eu/cnc-al/docs/CNC_Non_exhaustive_requirements.xlsx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1</a:t>
            </a:fld>
            <a:endParaRPr lang="en-IE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01003" y="2002342"/>
            <a:ext cx="9347826" cy="1470288"/>
          </a:xfrm>
        </p:spPr>
        <p:txBody>
          <a:bodyPr/>
          <a:lstStyle/>
          <a:p>
            <a:r>
              <a:rPr lang="en-GB" sz="4400" dirty="0"/>
              <a:t>Update on Technical Groups</a:t>
            </a:r>
            <a:br>
              <a:rPr lang="en-GB" sz="4400" dirty="0"/>
            </a:br>
            <a:r>
              <a:rPr lang="en-GB" sz="4400" dirty="0"/>
              <a:t>On-going and planned activities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5972176" y="3778245"/>
            <a:ext cx="4517384" cy="946155"/>
          </a:xfrm>
        </p:spPr>
        <p:txBody>
          <a:bodyPr/>
          <a:lstStyle/>
          <a:p>
            <a:r>
              <a:rPr lang="en-GB" dirty="0" err="1"/>
              <a:t>Ioannis</a:t>
            </a:r>
            <a:r>
              <a:rPr lang="en-GB" dirty="0"/>
              <a:t> </a:t>
            </a:r>
            <a:r>
              <a:rPr lang="en-GB" dirty="0" err="1"/>
              <a:t>Theologitis</a:t>
            </a:r>
            <a:r>
              <a:rPr lang="en-GB" dirty="0"/>
              <a:t>, ENTSO-E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 12</a:t>
            </a:r>
            <a:r>
              <a:rPr lang="en-GB" baseline="30000" dirty="0"/>
              <a:t>th</a:t>
            </a:r>
            <a:r>
              <a:rPr lang="en-GB" dirty="0"/>
              <a:t> Grid Connection European Stakeholder Committee Meeting</a:t>
            </a:r>
          </a:p>
          <a:p>
            <a:endParaRPr lang="en-GB" dirty="0"/>
          </a:p>
          <a:p>
            <a:r>
              <a:rPr lang="en-GB" b="0" dirty="0"/>
              <a:t>13 December 2018, Brussels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939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5760FB-C370-45E0-85F6-AFF13BBCF1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10</a:t>
            </a:fld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CEAE8-4B02-4178-949A-3E9F66E81B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GC ESC EGs meetings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71C2E-ED06-4D25-AD48-A87EA595BD2B}"/>
              </a:ext>
            </a:extLst>
          </p:cNvPr>
          <p:cNvSpPr txBox="1"/>
          <p:nvPr/>
        </p:nvSpPr>
        <p:spPr>
          <a:xfrm>
            <a:off x="485775" y="1257300"/>
            <a:ext cx="110886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Expert Group on Pump Storage Hydro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15 October 2018, 11:00-16:00, kick off meeting, ENTSO-E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13 November 2018, 14:00-16:00, webinar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10 December 2018, 14:00-16:00, webinar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Expert Group on Identification of storage devices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15 October 2018, 11:00-16:00, kick off meeting, ENTSO-E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23 November 2018, 13:00-15:00, webinar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20 December 2018, 11:00-13:00, webinar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Expert Group on Mixed Customer Sites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19 October 2018, 11:00-16:00, kick off meeting, ENTSO-E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19 November 2018, 14:00-16:00, webinar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17 December 2018, 14:00-16:00, webinar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9FE8BF-B063-41A0-9733-F0E8C7E69C51}"/>
              </a:ext>
            </a:extLst>
          </p:cNvPr>
          <p:cNvSpPr/>
          <p:nvPr/>
        </p:nvSpPr>
        <p:spPr>
          <a:xfrm>
            <a:off x="575115" y="5520809"/>
            <a:ext cx="10910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/>
              <a:t>Dates for 2019 meetings to be decided at the last EG meetings of 2018</a:t>
            </a:r>
          </a:p>
          <a:p>
            <a:pPr algn="ctr"/>
            <a:r>
              <a:rPr lang="en-US" b="1" i="1" dirty="0"/>
              <a:t>The date for a joint EGs meeting is explored possibly for late February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FC8AF5-34F3-421C-A1B0-658E359300D3}"/>
              </a:ext>
            </a:extLst>
          </p:cNvPr>
          <p:cNvSpPr/>
          <p:nvPr/>
        </p:nvSpPr>
        <p:spPr>
          <a:xfrm rot="20433103">
            <a:off x="7437788" y="967427"/>
            <a:ext cx="4149081" cy="120032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January 2019, webinar, 14:00-16:00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February 2019, webinar, 14:00-16:00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March 2019, webinar, 14:00-16:00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 for physical meeting is pending</a:t>
            </a:r>
          </a:p>
        </p:txBody>
      </p:sp>
    </p:spTree>
    <p:extLst>
      <p:ext uri="{BB962C8B-B14F-4D97-AF65-F5344CB8AC3E}">
        <p14:creationId xmlns:p14="http://schemas.microsoft.com/office/powerpoint/2010/main" val="1024618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27952F-1804-4A44-864B-C3BE9228A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2</a:t>
            </a:fld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FE7009-0B1C-46CE-A731-3FBE6710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Groups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528ECE-8C91-4C49-8DB9-C3BA2571D5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High Penetration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Compliance Monitoring</a:t>
            </a:r>
          </a:p>
        </p:txBody>
      </p:sp>
    </p:spTree>
    <p:extLst>
      <p:ext uri="{BB962C8B-B14F-4D97-AF65-F5344CB8AC3E}">
        <p14:creationId xmlns:p14="http://schemas.microsoft.com/office/powerpoint/2010/main" val="151042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1404FC-7082-4873-99E1-D558A391E5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3</a:t>
            </a:fld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4A81A-A226-46C9-80E4-08E9406B54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Technical Group on High Penetration (TG HP)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73725F-C7B4-4256-ABB4-F0924675B639}"/>
              </a:ext>
            </a:extLst>
          </p:cNvPr>
          <p:cNvSpPr txBox="1"/>
          <p:nvPr/>
        </p:nvSpPr>
        <p:spPr>
          <a:xfrm>
            <a:off x="528604" y="1164164"/>
            <a:ext cx="107299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Volunteers from 6 stakeholder groups: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/>
              <a:t>TSOs: 2 Representatives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/>
              <a:t>Wind Manufacturing Industry: 4 Representatives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/>
              <a:t>HVDC Manufacturing Industry: 2 Representatives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/>
              <a:t>PV Manufacturing Industry: 1 Representative	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/>
              <a:t>Power System Analysis tool providers/Consultants: 2 Representatives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/>
              <a:t>Academia: 2 Representatives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Stage 2 (2017 – 2019): High Penetration (HP)</a:t>
            </a:r>
            <a:br>
              <a:rPr lang="en-GB" dirty="0"/>
            </a:br>
            <a:r>
              <a:rPr lang="en-GB" dirty="0"/>
              <a:t>Longer term analysis and input into issues of extreme high penetration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Is currently working on a joint report on grid forming capabilities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Contribution for setting up requirements on grid forming capabilities in future grid/network codes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Inputs: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Links to research projects e.g. Migrate and Osmose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Projects with focus grid forming were already collected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Liaison with EG hosted by National Grid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Last meeting: 21-22 November with &gt;10 participants</a:t>
            </a:r>
          </a:p>
        </p:txBody>
      </p:sp>
    </p:spTree>
    <p:extLst>
      <p:ext uri="{BB962C8B-B14F-4D97-AF65-F5344CB8AC3E}">
        <p14:creationId xmlns:p14="http://schemas.microsoft.com/office/powerpoint/2010/main" val="293180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70581B-5D83-4673-9302-D209104DF6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4</a:t>
            </a:fld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18A7F-27EB-4F91-A7D4-1BE39C363F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Structure of the report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6EFD341-C748-49FE-AC96-27B67A659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7" y="844101"/>
            <a:ext cx="11261726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zh-CN" sz="11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1</a:t>
            </a:r>
            <a:r>
              <a:rPr lang="de-DE" altLang="zh-CN" sz="1400" dirty="0"/>
              <a:t>       </a:t>
            </a:r>
            <a:r>
              <a:rPr lang="en-GB" altLang="zh-CN" sz="1400" dirty="0"/>
              <a:t>Abbreviations</a:t>
            </a:r>
            <a:r>
              <a:rPr lang="de-DE" altLang="zh-CN" sz="1400" dirty="0"/>
              <a:t>. 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2</a:t>
            </a:r>
            <a:r>
              <a:rPr lang="de-DE" altLang="zh-CN" sz="1400" dirty="0"/>
              <a:t>       </a:t>
            </a:r>
            <a:r>
              <a:rPr lang="en-GB" altLang="zh-CN" sz="1400" dirty="0"/>
              <a:t>Terminology and Definitions</a:t>
            </a:r>
            <a:r>
              <a:rPr lang="de-DE" altLang="zh-CN" sz="1400" dirty="0"/>
              <a:t>. 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3</a:t>
            </a:r>
            <a:r>
              <a:rPr lang="de-DE" altLang="zh-CN" sz="1400" dirty="0"/>
              <a:t>       </a:t>
            </a:r>
            <a:r>
              <a:rPr lang="en-GB" altLang="zh-CN" sz="1400" dirty="0"/>
              <a:t>Situation of European Power Systems as of today</a:t>
            </a:r>
            <a:r>
              <a:rPr lang="de-DE" altLang="zh-CN" sz="1400" dirty="0"/>
              <a:t>. 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4</a:t>
            </a:r>
            <a:r>
              <a:rPr lang="de-DE" altLang="zh-CN" sz="1400" dirty="0"/>
              <a:t>       </a:t>
            </a:r>
            <a:r>
              <a:rPr lang="en-GB" altLang="zh-CN" sz="1400" dirty="0"/>
              <a:t>Power System Development up to 2030</a:t>
            </a:r>
            <a:r>
              <a:rPr lang="de-DE" altLang="zh-CN" sz="1400" dirty="0"/>
              <a:t>. 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5</a:t>
            </a:r>
            <a:r>
              <a:rPr lang="de-DE" altLang="zh-CN" sz="1400" dirty="0"/>
              <a:t>       </a:t>
            </a:r>
            <a:r>
              <a:rPr lang="en-GB" altLang="zh-CN" sz="1400" dirty="0"/>
              <a:t>Power System Needs</a:t>
            </a:r>
            <a:r>
              <a:rPr lang="de-DE" altLang="zh-CN" sz="1400" dirty="0"/>
              <a:t>. 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	5.1</a:t>
            </a:r>
            <a:r>
              <a:rPr lang="de-DE" altLang="zh-CN" sz="1400" dirty="0"/>
              <a:t>        </a:t>
            </a:r>
            <a:r>
              <a:rPr lang="en-GB" altLang="zh-CN" sz="1400" dirty="0"/>
              <a:t>Classification of scenarios</a:t>
            </a:r>
            <a:r>
              <a:rPr lang="de-DE" altLang="zh-CN" sz="1400" dirty="0"/>
              <a:t>. 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	5.2</a:t>
            </a:r>
            <a:r>
              <a:rPr lang="de-DE" altLang="zh-CN" sz="1400" dirty="0"/>
              <a:t>        </a:t>
            </a:r>
            <a:r>
              <a:rPr lang="en-GB" altLang="zh-CN" sz="1400" dirty="0"/>
              <a:t>Classes of Power Electronic Interfaced Power Systems</a:t>
            </a:r>
            <a:r>
              <a:rPr lang="de-DE" altLang="zh-CN" sz="1400" dirty="0"/>
              <a:t>. 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		5.2.1</a:t>
            </a:r>
            <a:r>
              <a:rPr lang="de-DE" altLang="zh-CN" sz="1400" dirty="0"/>
              <a:t>         </a:t>
            </a:r>
            <a:r>
              <a:rPr lang="en-GB" altLang="zh-CN" sz="1400" dirty="0"/>
              <a:t>Class 1 PPMs or HCSs</a:t>
            </a:r>
            <a:r>
              <a:rPr lang="de-DE" altLang="zh-CN" sz="1400" dirty="0"/>
              <a:t>. 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		5.2.2</a:t>
            </a:r>
            <a:r>
              <a:rPr lang="de-DE" altLang="zh-CN" sz="1400" dirty="0"/>
              <a:t>         </a:t>
            </a:r>
            <a:r>
              <a:rPr lang="en-GB" altLang="zh-CN" sz="1400" dirty="0"/>
              <a:t>Class 2 PPM / HCS</a:t>
            </a:r>
            <a:r>
              <a:rPr lang="de-DE" altLang="zh-CN" sz="1400" dirty="0"/>
              <a:t>. 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		5.2.3</a:t>
            </a:r>
            <a:r>
              <a:rPr lang="de-DE" altLang="zh-CN" sz="1400" dirty="0"/>
              <a:t>         </a:t>
            </a:r>
            <a:r>
              <a:rPr lang="en-GB" altLang="zh-CN" sz="1400" dirty="0"/>
              <a:t>Class 3 PPM / HCS</a:t>
            </a:r>
            <a:r>
              <a:rPr lang="de-DE" altLang="zh-CN" sz="1400" dirty="0"/>
              <a:t>. 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	5.3</a:t>
            </a:r>
            <a:r>
              <a:rPr lang="de-DE" altLang="zh-CN" sz="1400" dirty="0"/>
              <a:t>        </a:t>
            </a:r>
            <a:r>
              <a:rPr lang="en-GB" altLang="zh-CN" sz="1400" dirty="0"/>
              <a:t>Requirements for Grid Forming Power Electronic Interfaced Power Systems</a:t>
            </a:r>
            <a:r>
              <a:rPr lang="de-DE" altLang="zh-CN" sz="1400" dirty="0"/>
              <a:t>. 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		5.3.1</a:t>
            </a:r>
            <a:r>
              <a:rPr lang="de-DE" altLang="zh-CN" sz="1400" dirty="0"/>
              <a:t>         </a:t>
            </a:r>
            <a:r>
              <a:rPr lang="en-GB" altLang="zh-CN" sz="1400" dirty="0"/>
              <a:t>Create system voltage</a:t>
            </a:r>
            <a:r>
              <a:rPr lang="de-DE" altLang="zh-CN" sz="1400" dirty="0"/>
              <a:t>. 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		5.3.2</a:t>
            </a:r>
            <a:r>
              <a:rPr lang="de-DE" altLang="zh-CN" sz="1400" dirty="0"/>
              <a:t>         </a:t>
            </a:r>
            <a:r>
              <a:rPr lang="en-GB" altLang="zh-CN" sz="1400" dirty="0"/>
              <a:t>Contribute to fault level</a:t>
            </a:r>
            <a:r>
              <a:rPr lang="de-DE" altLang="zh-CN" sz="1400" dirty="0"/>
              <a:t> 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		5.3.3</a:t>
            </a:r>
            <a:r>
              <a:rPr lang="de-DE" altLang="zh-CN" sz="1400" dirty="0"/>
              <a:t>         </a:t>
            </a:r>
            <a:r>
              <a:rPr lang="en-GB" altLang="zh-CN" sz="1400" dirty="0"/>
              <a:t>Fault current contribution</a:t>
            </a:r>
            <a:r>
              <a:rPr lang="de-DE" altLang="zh-CN" sz="1400" dirty="0"/>
              <a:t>.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		5.3.4</a:t>
            </a:r>
            <a:r>
              <a:rPr lang="de-DE" altLang="zh-CN" sz="1400" dirty="0"/>
              <a:t>         </a:t>
            </a:r>
            <a:r>
              <a:rPr lang="en-GB" altLang="zh-CN" sz="1400" dirty="0"/>
              <a:t>Sink for unbalances</a:t>
            </a:r>
            <a:r>
              <a:rPr lang="de-DE" altLang="zh-CN" sz="1400" dirty="0"/>
              <a:t>.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		5.3.5</a:t>
            </a:r>
            <a:r>
              <a:rPr lang="de-DE" altLang="zh-CN" sz="1400" dirty="0"/>
              <a:t>         </a:t>
            </a:r>
            <a:r>
              <a:rPr lang="en-GB" altLang="zh-CN" sz="1400" dirty="0"/>
              <a:t>Sink for harmonics</a:t>
            </a:r>
            <a:r>
              <a:rPr lang="de-DE" altLang="zh-CN" sz="1400" dirty="0"/>
              <a:t>.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		5.3.6</a:t>
            </a:r>
            <a:r>
              <a:rPr lang="de-DE" altLang="zh-CN" sz="1400" dirty="0"/>
              <a:t>         </a:t>
            </a:r>
            <a:r>
              <a:rPr lang="en-GB" altLang="zh-CN" sz="1400" dirty="0"/>
              <a:t>Contribution to inertia</a:t>
            </a:r>
            <a:r>
              <a:rPr lang="de-DE" altLang="zh-CN" sz="1400" dirty="0"/>
              <a:t>. 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		5.3.7</a:t>
            </a:r>
            <a:r>
              <a:rPr lang="de-DE" altLang="zh-CN" sz="1400" dirty="0"/>
              <a:t>         </a:t>
            </a:r>
            <a:r>
              <a:rPr lang="en-GB" altLang="zh-CN" sz="1400" dirty="0"/>
              <a:t>First cycle survival / emergency support, survival of LFDD</a:t>
            </a:r>
            <a:r>
              <a:rPr lang="de-DE" altLang="zh-CN" sz="1400" dirty="0"/>
              <a:t>.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		5.3.8</a:t>
            </a:r>
            <a:r>
              <a:rPr lang="de-DE" altLang="zh-CN" sz="1400" dirty="0"/>
              <a:t>         </a:t>
            </a:r>
            <a:r>
              <a:rPr lang="en-GB" altLang="zh-CN" sz="1400" dirty="0"/>
              <a:t>Prevent adverse control interaction</a:t>
            </a:r>
            <a:r>
              <a:rPr lang="de-DE" altLang="zh-CN" sz="1400" dirty="0"/>
              <a:t>.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	5.4</a:t>
            </a:r>
            <a:r>
              <a:rPr lang="de-DE" altLang="zh-CN" sz="1400" dirty="0"/>
              <a:t>        </a:t>
            </a:r>
            <a:r>
              <a:rPr lang="en-GB" altLang="zh-CN" sz="1400" dirty="0"/>
              <a:t>Must-Run Units</a:t>
            </a:r>
            <a:r>
              <a:rPr lang="de-DE" altLang="zh-CN" sz="1400" dirty="0"/>
              <a:t>. 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	5.5</a:t>
            </a:r>
            <a:r>
              <a:rPr lang="de-DE" altLang="zh-CN" sz="1400" dirty="0"/>
              <a:t>        </a:t>
            </a:r>
            <a:r>
              <a:rPr lang="en-GB" altLang="zh-CN" sz="1400" dirty="0"/>
              <a:t>Spatial Distribution of Grid Forming Units or Must-Run Units</a:t>
            </a:r>
            <a:r>
              <a:rPr lang="de-DE" altLang="zh-CN" sz="1400" dirty="0"/>
              <a:t>.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6</a:t>
            </a:r>
            <a:r>
              <a:rPr lang="de-DE" altLang="zh-CN" sz="1400" dirty="0"/>
              <a:t>       </a:t>
            </a:r>
            <a:r>
              <a:rPr lang="en-GB" altLang="zh-CN" sz="1400" dirty="0"/>
              <a:t>Proposed Tests and Benchmarking</a:t>
            </a:r>
            <a:r>
              <a:rPr lang="de-DE" altLang="zh-CN" sz="1400" dirty="0"/>
              <a:t>.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7</a:t>
            </a:r>
            <a:r>
              <a:rPr lang="de-DE" altLang="zh-CN" sz="1400" dirty="0"/>
              <a:t>       </a:t>
            </a:r>
            <a:r>
              <a:rPr lang="en-GB" altLang="zh-CN" sz="1400" dirty="0"/>
              <a:t>Literature References</a:t>
            </a:r>
            <a:r>
              <a:rPr lang="de-DE" altLang="zh-CN" sz="1400" dirty="0"/>
              <a:t>.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zh-CN" sz="1400" dirty="0"/>
              <a:t>8</a:t>
            </a:r>
            <a:r>
              <a:rPr lang="de-DE" altLang="zh-CN" sz="1400" dirty="0"/>
              <a:t>       </a:t>
            </a:r>
            <a:r>
              <a:rPr lang="en-GB" altLang="zh-CN" sz="1400" dirty="0"/>
              <a:t>Annex</a:t>
            </a:r>
            <a:r>
              <a:rPr lang="de-DE" altLang="zh-CN" sz="1400" dirty="0"/>
              <a:t>. </a:t>
            </a:r>
            <a:endParaRPr lang="en-US" altLang="zh-CN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5132FC-53F6-457A-A603-9FEB7BCD6562}"/>
              </a:ext>
            </a:extLst>
          </p:cNvPr>
          <p:cNvSpPr/>
          <p:nvPr/>
        </p:nvSpPr>
        <p:spPr>
          <a:xfrm>
            <a:off x="8960760" y="3892034"/>
            <a:ext cx="2499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zh-CN" dirty="0"/>
              <a:t>Final report &gt;60 pages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F2F967-35D1-4AAB-9CC7-8E1FCE1AA3C6}"/>
              </a:ext>
            </a:extLst>
          </p:cNvPr>
          <p:cNvSpPr/>
          <p:nvPr/>
        </p:nvSpPr>
        <p:spPr>
          <a:xfrm>
            <a:off x="8666278" y="1488638"/>
            <a:ext cx="3454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/>
              <a:t>PPM</a:t>
            </a:r>
            <a:r>
              <a:rPr lang="de-DE" sz="1200" dirty="0"/>
              <a:t>: Power Park Module</a:t>
            </a:r>
          </a:p>
          <a:p>
            <a:r>
              <a:rPr lang="de-DE" sz="1200" b="1" dirty="0"/>
              <a:t>HCS:</a:t>
            </a:r>
            <a:r>
              <a:rPr lang="de-DE" sz="1200" dirty="0"/>
              <a:t> HVDC Converter Stations</a:t>
            </a:r>
          </a:p>
          <a:p>
            <a:r>
              <a:rPr lang="de-DE" sz="1200" b="1" dirty="0"/>
              <a:t>LFDD:</a:t>
            </a:r>
            <a:r>
              <a:rPr lang="de-DE" sz="1200" dirty="0"/>
              <a:t> Low Frequency Demand Disconnection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7229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5</a:t>
            </a:fld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Technical Group on</a:t>
            </a:r>
            <a:r>
              <a:rPr lang="en-GB" sz="2800" dirty="0"/>
              <a:t> </a:t>
            </a:r>
            <a:r>
              <a:rPr lang="en-GB" dirty="0"/>
              <a:t>compliance</a:t>
            </a:r>
            <a:r>
              <a:rPr lang="en-GB" sz="2800" dirty="0"/>
              <a:t> </a:t>
            </a:r>
            <a:r>
              <a:rPr lang="en-GB" dirty="0"/>
              <a:t>monitoring (TG CM)</a:t>
            </a:r>
          </a:p>
        </p:txBody>
      </p:sp>
      <p:sp>
        <p:nvSpPr>
          <p:cNvPr id="7" name="Rectangle 6"/>
          <p:cNvSpPr/>
          <p:nvPr/>
        </p:nvSpPr>
        <p:spPr>
          <a:xfrm>
            <a:off x="414337" y="1278464"/>
            <a:ext cx="1106343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Members of the Technical Group collaborate with the TC8X WG3 team for the development of </a:t>
            </a:r>
            <a:r>
              <a:rPr lang="nl-BE" sz="2000" dirty="0"/>
              <a:t>50549-10</a:t>
            </a:r>
          </a:p>
          <a:p>
            <a:endParaRPr lang="nl-B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The IGD on Compliance Monitoring has been considered as one of the inputs for the development of -10</a:t>
            </a:r>
          </a:p>
          <a:p>
            <a:endParaRPr lang="nl-B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Please refer to </a:t>
            </a:r>
            <a:r>
              <a:rPr lang="nl-BE" sz="2000" dirty="0">
                <a:hlinkClick r:id="rId3"/>
              </a:rPr>
              <a:t>CENELEC’s presentation </a:t>
            </a:r>
            <a:r>
              <a:rPr lang="nl-BE" sz="2000" dirty="0"/>
              <a:t>for the progress of work</a:t>
            </a:r>
          </a:p>
          <a:p>
            <a:endParaRPr lang="nl-B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It is intended to have a meeting as TG in Q1/Q2 2019 including the rest of the members / stakeholders that are not part of the WG3 and discuss on some key aspects of a developed draft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4230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27952F-1804-4A44-864B-C3BE9228A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6</a:t>
            </a:fld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FE7009-0B1C-46CE-A731-3FBE67104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573" y="2553930"/>
            <a:ext cx="8753895" cy="739608"/>
          </a:xfrm>
        </p:spPr>
        <p:txBody>
          <a:bodyPr/>
          <a:lstStyle/>
          <a:p>
            <a:r>
              <a:rPr lang="en-US" dirty="0"/>
              <a:t>Monitoring of non-exhaustive requirements</a:t>
            </a:r>
          </a:p>
        </p:txBody>
      </p:sp>
    </p:spTree>
    <p:extLst>
      <p:ext uri="{BB962C8B-B14F-4D97-AF65-F5344CB8AC3E}">
        <p14:creationId xmlns:p14="http://schemas.microsoft.com/office/powerpoint/2010/main" val="634087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64B81D-6026-47BD-B5AB-E624ACF10A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7</a:t>
            </a:fld>
            <a:endParaRPr lang="en-I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24750F-78E8-4397-9576-B148791C17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CNC Implementation Monitoring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A7754D-AE25-4731-9A0C-767D0E66255F}"/>
              </a:ext>
            </a:extLst>
          </p:cNvPr>
          <p:cNvSpPr txBox="1"/>
          <p:nvPr/>
        </p:nvSpPr>
        <p:spPr>
          <a:xfrm>
            <a:off x="765164" y="6078695"/>
            <a:ext cx="10131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More details on the proposals of the TSOs here: </a:t>
            </a:r>
          </a:p>
          <a:p>
            <a:r>
              <a:rPr lang="en-US" dirty="0">
                <a:hlinkClick r:id="rId2"/>
              </a:rPr>
              <a:t>https://docs.entsoe.eu/cnc-al/docs/CNC_Non_exhaustive_requirements.xlsx</a:t>
            </a:r>
            <a:r>
              <a:rPr 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163CBF-D342-4ADD-836D-106A3400B3F3}"/>
              </a:ext>
            </a:extLst>
          </p:cNvPr>
          <p:cNvSpPr txBox="1"/>
          <p:nvPr/>
        </p:nvSpPr>
        <p:spPr>
          <a:xfrm>
            <a:off x="465137" y="5170593"/>
            <a:ext cx="11261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RfG</a:t>
            </a:r>
            <a:r>
              <a:rPr lang="en-US" dirty="0"/>
              <a:t> list is advanced with all the non-exhaustive parameters under approval or approved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Efforts for the improvement of DCC and moreover the HVDC list are ongoing. Most of the submitted proposals have been collected and final approval is pending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6782B7-DCB1-4B90-BA1D-FC3D8E7BF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164" y="1122468"/>
            <a:ext cx="5102236" cy="4144857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C405921-1064-4DAA-B949-84DAA69E0D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003952"/>
              </p:ext>
            </p:extLst>
          </p:nvPr>
        </p:nvGraphicFramePr>
        <p:xfrm>
          <a:off x="6515100" y="2133024"/>
          <a:ext cx="2531004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5669">
                  <a:extLst>
                    <a:ext uri="{9D8B030D-6E8A-4147-A177-3AD203B41FA5}">
                      <a16:colId xmlns:a16="http://schemas.microsoft.com/office/drawing/2014/main" val="2435033152"/>
                    </a:ext>
                  </a:extLst>
                </a:gridCol>
                <a:gridCol w="1675335">
                  <a:extLst>
                    <a:ext uri="{9D8B030D-6E8A-4147-A177-3AD203B41FA5}">
                      <a16:colId xmlns:a16="http://schemas.microsoft.com/office/drawing/2014/main" val="3146371706"/>
                    </a:ext>
                  </a:extLst>
                </a:gridCol>
              </a:tblGrid>
              <a:tr h="241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 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585936"/>
                  </a:ext>
                </a:extLst>
              </a:tr>
              <a:tr h="241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Not approved yet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382695"/>
                  </a:ext>
                </a:extLst>
              </a:tr>
              <a:tr h="241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Approved in due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351035"/>
                  </a:ext>
                </a:extLst>
              </a:tr>
              <a:tr h="2983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dkDnDiag">
                      <a:fgClr>
                        <a:srgbClr val="C7E6A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Not provided link to the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68166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A74972CD-EE9D-4059-9998-3E1A2A5AF745}"/>
              </a:ext>
            </a:extLst>
          </p:cNvPr>
          <p:cNvSpPr/>
          <p:nvPr/>
        </p:nvSpPr>
        <p:spPr>
          <a:xfrm>
            <a:off x="5161527" y="4757327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RfG</a:t>
            </a:r>
            <a:r>
              <a:rPr lang="en-US" dirty="0"/>
              <a:t> NC </a:t>
            </a:r>
          </a:p>
        </p:txBody>
      </p:sp>
    </p:spTree>
    <p:extLst>
      <p:ext uri="{BB962C8B-B14F-4D97-AF65-F5344CB8AC3E}">
        <p14:creationId xmlns:p14="http://schemas.microsoft.com/office/powerpoint/2010/main" val="126432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46ECAD-A790-42A6-B4CE-4634B4DBF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8</a:t>
            </a:fld>
            <a:endParaRPr lang="en-IE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2994730-C8D1-4B95-983E-D6F05C35A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Overview of planning</a:t>
            </a:r>
          </a:p>
        </p:txBody>
      </p:sp>
    </p:spTree>
    <p:extLst>
      <p:ext uri="{BB962C8B-B14F-4D97-AF65-F5344CB8AC3E}">
        <p14:creationId xmlns:p14="http://schemas.microsoft.com/office/powerpoint/2010/main" val="157331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9</a:t>
            </a:fld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Overview planning for next months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CA4C21-7386-4346-9577-93085D41D2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7"/>
          <a:stretch/>
        </p:blipFill>
        <p:spPr>
          <a:xfrm>
            <a:off x="266699" y="1065810"/>
            <a:ext cx="11019193" cy="44235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8271E6-917F-4DDF-9A8B-5FB3E7EAC0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99" y="5489330"/>
            <a:ext cx="11019193" cy="1073395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40B2454-2863-4D67-BD3B-C557DB1AB142}"/>
              </a:ext>
            </a:extLst>
          </p:cNvPr>
          <p:cNvSpPr/>
          <p:nvPr/>
        </p:nvSpPr>
        <p:spPr>
          <a:xfrm>
            <a:off x="8060972" y="1164164"/>
            <a:ext cx="646121" cy="539856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C9C2EE5-7762-48E0-BAF2-DF4F677308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1337" y="385694"/>
            <a:ext cx="2290763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975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tso-e theme 2.0">
      <a:dk1>
        <a:srgbClr val="3F3F3F"/>
      </a:dk1>
      <a:lt1>
        <a:srgbClr val="FFFFFF"/>
      </a:lt1>
      <a:dk2>
        <a:srgbClr val="3F3F3F"/>
      </a:dk2>
      <a:lt2>
        <a:srgbClr val="E7E6E6"/>
      </a:lt2>
      <a:accent1>
        <a:srgbClr val="23618E"/>
      </a:accent1>
      <a:accent2>
        <a:srgbClr val="A1C6D7"/>
      </a:accent2>
      <a:accent3>
        <a:srgbClr val="BF560F"/>
      </a:accent3>
      <a:accent4>
        <a:srgbClr val="F7A431"/>
      </a:accent4>
      <a:accent5>
        <a:srgbClr val="734267"/>
      </a:accent5>
      <a:accent6>
        <a:srgbClr val="9D7793"/>
      </a:accent6>
      <a:hlink>
        <a:srgbClr val="0563C1"/>
      </a:hlink>
      <a:folHlink>
        <a:srgbClr val="954F72"/>
      </a:folHlink>
    </a:clrScheme>
    <a:fontScheme name="ENTSOE N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E1F866-798B-4DDC-B22F-BCD1A50AA79A}" vid="{3D330E4A-CB6D-4420-9238-4AB8E30DDD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DFD41AEF010449D0D055600B60DC5" ma:contentTypeVersion="1" ma:contentTypeDescription="Create a new document." ma:contentTypeScope="" ma:versionID="ef287326ae33b33fea4a2afc557ee89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A3099FB-6269-4FB6-A75E-97F7E9928C25}"/>
</file>

<file path=customXml/itemProps2.xml><?xml version="1.0" encoding="utf-8"?>
<ds:datastoreItem xmlns:ds="http://schemas.openxmlformats.org/officeDocument/2006/customXml" ds:itemID="{88C9815E-607A-4654-AC6B-40E8A0B3C807}"/>
</file>

<file path=customXml/itemProps3.xml><?xml version="1.0" encoding="utf-8"?>
<ds:datastoreItem xmlns:ds="http://schemas.openxmlformats.org/officeDocument/2006/customXml" ds:itemID="{CD1606B5-18EE-40D7-8865-67FB27C32393}"/>
</file>

<file path=docProps/app.xml><?xml version="1.0" encoding="utf-8"?>
<Properties xmlns="http://schemas.openxmlformats.org/officeDocument/2006/extended-properties" xmlns:vt="http://schemas.openxmlformats.org/officeDocument/2006/docPropsVTypes">
  <Template>ENTSO-E_Template</Template>
  <TotalTime>11385</TotalTime>
  <Words>454</Words>
  <Application>Microsoft Office PowerPoint</Application>
  <PresentationFormat>Widescreen</PresentationFormat>
  <Paragraphs>115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Century Gothic</vt:lpstr>
      <vt:lpstr>Times New Roman</vt:lpstr>
      <vt:lpstr>Office Theme</vt:lpstr>
      <vt:lpstr>Update on Technical Groups On-going and planned activities</vt:lpstr>
      <vt:lpstr>Technical Groups</vt:lpstr>
      <vt:lpstr>PowerPoint Presentation</vt:lpstr>
      <vt:lpstr>PowerPoint Presentation</vt:lpstr>
      <vt:lpstr>PowerPoint Presentation</vt:lpstr>
      <vt:lpstr>Monitoring of non-exhaustive requirements</vt:lpstr>
      <vt:lpstr>PowerPoint Presentation</vt:lpstr>
      <vt:lpstr>Overview of planning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TOP. 3. ENTSO-E Technical Groups update and planning</dc:title>
  <dc:creator>Thanh-Thanh Le Thi</dc:creator>
  <cp:lastModifiedBy>Ioannis Theologitis</cp:lastModifiedBy>
  <cp:revision>122</cp:revision>
  <dcterms:created xsi:type="dcterms:W3CDTF">2017-02-23T11:48:17Z</dcterms:created>
  <dcterms:modified xsi:type="dcterms:W3CDTF">2018-12-10T16:13:58Z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0x01010059DDFD41AEF010449D0D055600B60DC5</vt:lpwstr>
  </property>
</Properties>
</file>