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slides/slide7.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4.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62" r:id="rId3"/>
    <p:sldMasterId id="2147483669" r:id="rId4"/>
  </p:sldMasterIdLst>
  <p:notesMasterIdLst>
    <p:notesMasterId r:id="rId12"/>
  </p:notesMasterIdLst>
  <p:handoutMasterIdLst>
    <p:handoutMasterId r:id="rId13"/>
  </p:handoutMasterIdLst>
  <p:sldIdLst>
    <p:sldId id="264" r:id="rId5"/>
    <p:sldId id="306" r:id="rId6"/>
    <p:sldId id="307" r:id="rId7"/>
    <p:sldId id="308" r:id="rId8"/>
    <p:sldId id="310" r:id="rId9"/>
    <p:sldId id="311" r:id="rId10"/>
    <p:sldId id="309" r:id="rId1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BEDC"/>
    <a:srgbClr val="30BDD0"/>
    <a:srgbClr val="004F8A"/>
    <a:srgbClr val="0082B0"/>
    <a:srgbClr val="2491A0"/>
    <a:srgbClr val="B7CACD"/>
    <a:srgbClr val="000000"/>
    <a:srgbClr val="7CCCBF"/>
    <a:srgbClr val="8CB4BE"/>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9857" autoAdjust="0"/>
  </p:normalViewPr>
  <p:slideViewPr>
    <p:cSldViewPr>
      <p:cViewPr varScale="1">
        <p:scale>
          <a:sx n="124" d="100"/>
          <a:sy n="124" d="100"/>
        </p:scale>
        <p:origin x="11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64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DBD9138-D55D-4302-81BE-941E7D1C2AAC}" type="datetimeFigureOut">
              <a:rPr lang="nl-NL" smtClean="0"/>
              <a:pPr/>
              <a:t>7-12-2018</a:t>
            </a:fld>
            <a:endParaRPr lang="nl-NL"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1A2A292-E24E-4500-A444-82E5003770B4}" type="slidenum">
              <a:rPr lang="nl-NL" smtClean="0"/>
              <a:pPr/>
              <a:t>‹#›</a:t>
            </a:fld>
            <a:endParaRPr lang="nl-NL" dirty="0"/>
          </a:p>
        </p:txBody>
      </p:sp>
    </p:spTree>
    <p:extLst>
      <p:ext uri="{BB962C8B-B14F-4D97-AF65-F5344CB8AC3E}">
        <p14:creationId xmlns:p14="http://schemas.microsoft.com/office/powerpoint/2010/main" val="5458008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F7687C1-4852-4409-B35F-65716E1D7785}" type="datetimeFigureOut">
              <a:rPr lang="nl-NL" smtClean="0"/>
              <a:pPr/>
              <a:t>7-12-2018</a:t>
            </a:fld>
            <a:endParaRPr lang="nl-NL"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B2C019-AEF1-4203-B37B-C97151ABC168}" type="slidenum">
              <a:rPr lang="nl-NL" smtClean="0"/>
              <a:pPr/>
              <a:t>‹#›</a:t>
            </a:fld>
            <a:endParaRPr lang="nl-NL" dirty="0"/>
          </a:p>
        </p:txBody>
      </p:sp>
    </p:spTree>
    <p:extLst>
      <p:ext uri="{BB962C8B-B14F-4D97-AF65-F5344CB8AC3E}">
        <p14:creationId xmlns:p14="http://schemas.microsoft.com/office/powerpoint/2010/main" val="30126456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0B2C019-AEF1-4203-B37B-C97151ABC168}" type="slidenum">
              <a:rPr lang="nl-NL" smtClean="0"/>
              <a:pPr/>
              <a:t>1</a:t>
            </a:fld>
            <a:endParaRPr lang="nl-NL" dirty="0"/>
          </a:p>
        </p:txBody>
      </p:sp>
    </p:spTree>
    <p:extLst>
      <p:ext uri="{BB962C8B-B14F-4D97-AF65-F5344CB8AC3E}">
        <p14:creationId xmlns:p14="http://schemas.microsoft.com/office/powerpoint/2010/main" val="70358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Welcome slid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Chapter 1">
    <p:spTree>
      <p:nvGrpSpPr>
        <p:cNvPr id="1" name=""/>
        <p:cNvGrpSpPr/>
        <p:nvPr/>
      </p:nvGrpSpPr>
      <p:grpSpPr>
        <a:xfrm>
          <a:off x="0" y="0"/>
          <a:ext cx="0" cy="0"/>
          <a:chOff x="0" y="0"/>
          <a:chExt cx="0" cy="0"/>
        </a:xfrm>
      </p:grpSpPr>
      <p:sp>
        <p:nvSpPr>
          <p:cNvPr id="2" name="Title 1"/>
          <p:cNvSpPr>
            <a:spLocks noGrp="1"/>
          </p:cNvSpPr>
          <p:nvPr>
            <p:ph type="title"/>
          </p:nvPr>
        </p:nvSpPr>
        <p:spPr>
          <a:xfrm>
            <a:off x="467544" y="2492896"/>
            <a:ext cx="8229600" cy="1143000"/>
          </a:xfrm>
          <a:prstGeom prst="rect">
            <a:avLst/>
          </a:prstGeom>
        </p:spPr>
        <p:txBody>
          <a:bodyPr>
            <a:normAutofit/>
          </a:bodyPr>
          <a:lstStyle>
            <a:lvl1pPr indent="0" algn="l">
              <a:buClr>
                <a:schemeClr val="bg2">
                  <a:lumMod val="60000"/>
                  <a:lumOff val="40000"/>
                </a:schemeClr>
              </a:buClr>
              <a:buFont typeface="Wingdings" pitchFamily="2" charset="2"/>
              <a:buNone/>
              <a:defRPr sz="2800" b="1">
                <a:solidFill>
                  <a:schemeClr val="tx2">
                    <a:lumMod val="50000"/>
                  </a:schemeClr>
                </a:solidFill>
                <a:effectLst/>
                <a:latin typeface="Calibri" pitchFamily="34" charset="0"/>
              </a:defRPr>
            </a:lvl1pPr>
          </a:lstStyle>
          <a:p>
            <a:r>
              <a:rPr lang="en-GB" noProof="0" smtClean="0"/>
              <a:t>Click to edit Master title style</a:t>
            </a:r>
            <a:endParaRPr lang="en-GB" noProof="0"/>
          </a:p>
        </p:txBody>
      </p:sp>
      <p:pic>
        <p:nvPicPr>
          <p:cNvPr id="4" name="Picture 3" descr="W:\LBE006\Acties\Graphic charter\Laborelec 2010\logo\Logo voor Microsoft toepassingen\GDF-SUEZ_vibrat_multi_energ_M.png"/>
          <p:cNvPicPr>
            <a:picLocks noChangeAspect="1" noChangeArrowheads="1"/>
          </p:cNvPicPr>
          <p:nvPr userDrawn="1"/>
        </p:nvPicPr>
        <p:blipFill>
          <a:blip r:embed="rId2" cstate="print"/>
          <a:srcRect/>
          <a:stretch>
            <a:fillRect/>
          </a:stretch>
        </p:blipFill>
        <p:spPr bwMode="auto">
          <a:xfrm>
            <a:off x="0" y="6597352"/>
            <a:ext cx="9144000" cy="360040"/>
          </a:xfrm>
          <a:prstGeom prst="rect">
            <a:avLst/>
          </a:prstGeom>
          <a:noFill/>
        </p:spPr>
      </p:pic>
      <p:sp>
        <p:nvSpPr>
          <p:cNvPr id="7" name="TextBox 6"/>
          <p:cNvSpPr txBox="1"/>
          <p:nvPr userDrawn="1"/>
        </p:nvSpPr>
        <p:spPr>
          <a:xfrm>
            <a:off x="6732240" y="6309320"/>
            <a:ext cx="1296144" cy="2880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lumMod val="65000"/>
                  </a:schemeClr>
                </a:solidFill>
              </a:rPr>
              <a:t>LABORELEC ©</a:t>
            </a:r>
          </a:p>
        </p:txBody>
      </p:sp>
      <p:sp>
        <p:nvSpPr>
          <p:cNvPr id="8"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2">
                    <a:lumMod val="7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65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65000"/>
                </a:schemeClr>
              </a:solidFill>
              <a:effectLst/>
              <a:uLnTx/>
              <a:uFillTx/>
              <a:latin typeface="Tahoma" pitchFamily="34" charset="0"/>
              <a:ea typeface="+mn-ea"/>
              <a:cs typeface="Tahoma" pitchFamily="34" charset="0"/>
            </a:endParaRPr>
          </a:p>
        </p:txBody>
      </p:sp>
      <p:sp>
        <p:nvSpPr>
          <p:cNvPr id="9" name="Text Placeholder 17"/>
          <p:cNvSpPr>
            <a:spLocks noGrp="1"/>
          </p:cNvSpPr>
          <p:nvPr>
            <p:ph type="body" sz="quarter" idx="16"/>
          </p:nvPr>
        </p:nvSpPr>
        <p:spPr>
          <a:xfrm>
            <a:off x="467544" y="1916832"/>
            <a:ext cx="8208912" cy="503237"/>
          </a:xfrm>
          <a:prstGeom prst="rect">
            <a:avLst/>
          </a:prstGeom>
        </p:spPr>
        <p:txBody>
          <a:bodyPr/>
          <a:lstStyle>
            <a:lvl1pPr>
              <a:buNone/>
              <a:defRPr sz="2400" b="1">
                <a:solidFill>
                  <a:srgbClr val="0070C0"/>
                </a:solidFill>
                <a:latin typeface="Calibri" pitchFamily="34" charset="0"/>
              </a:defRPr>
            </a:lvl1pPr>
          </a:lstStyle>
          <a:p>
            <a:pPr lvl="0"/>
            <a:r>
              <a:rPr lang="en-GB" noProof="0" smtClean="0"/>
              <a:t>Click to edit Master text styles</a:t>
            </a:r>
            <a:endParaRPr lang="en-GB" noProof="0"/>
          </a:p>
        </p:txBody>
      </p:sp>
      <p:sp>
        <p:nvSpPr>
          <p:cNvPr id="10"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Chapter 2">
    <p:spTree>
      <p:nvGrpSpPr>
        <p:cNvPr id="1" name=""/>
        <p:cNvGrpSpPr/>
        <p:nvPr/>
      </p:nvGrpSpPr>
      <p:grpSpPr>
        <a:xfrm>
          <a:off x="0" y="0"/>
          <a:ext cx="0" cy="0"/>
          <a:chOff x="0" y="0"/>
          <a:chExt cx="0" cy="0"/>
        </a:xfrm>
      </p:grpSpPr>
      <p:sp>
        <p:nvSpPr>
          <p:cNvPr id="8" name="Rectangle 4"/>
          <p:cNvSpPr>
            <a:spLocks noChangeArrowheads="1"/>
          </p:cNvSpPr>
          <p:nvPr userDrawn="1"/>
        </p:nvSpPr>
        <p:spPr bwMode="auto">
          <a:xfrm>
            <a:off x="685800" y="381000"/>
            <a:ext cx="6477000" cy="685800"/>
          </a:xfrm>
          <a:prstGeom prst="rect">
            <a:avLst/>
          </a:prstGeom>
          <a:noFill/>
          <a:ln w="9525">
            <a:noFill/>
            <a:miter lim="800000"/>
            <a:headEnd/>
            <a:tailEnd/>
          </a:ln>
        </p:spPr>
        <p:txBody>
          <a:bodyPr anchor="ctr"/>
          <a:lstStyle/>
          <a:p>
            <a:pPr algn="ctr"/>
            <a:r>
              <a:rPr lang="nl-BE" b="1">
                <a:solidFill>
                  <a:srgbClr val="FFBA00"/>
                </a:solidFill>
              </a:rPr>
              <a:t> </a:t>
            </a:r>
            <a:br>
              <a:rPr lang="nl-BE" b="1">
                <a:solidFill>
                  <a:srgbClr val="FFBA00"/>
                </a:solidFill>
              </a:rPr>
            </a:br>
            <a:endParaRPr lang="en-GB" b="1">
              <a:solidFill>
                <a:srgbClr val="FFBA00"/>
              </a:solidFill>
            </a:endParaRPr>
          </a:p>
        </p:txBody>
      </p:sp>
      <p:sp>
        <p:nvSpPr>
          <p:cNvPr id="14" name="Picture Placeholder 13"/>
          <p:cNvSpPr>
            <a:spLocks noGrp="1"/>
          </p:cNvSpPr>
          <p:nvPr>
            <p:ph type="pic" sz="quarter" idx="14"/>
          </p:nvPr>
        </p:nvSpPr>
        <p:spPr>
          <a:xfrm>
            <a:off x="0" y="0"/>
            <a:ext cx="4500563" cy="6858000"/>
          </a:xfrm>
          <a:prstGeom prst="rect">
            <a:avLst/>
          </a:prstGeom>
        </p:spPr>
        <p:txBody>
          <a:bodyPr/>
          <a:lstStyle>
            <a:lvl1pPr>
              <a:buFont typeface="Arial" pitchFamily="34" charset="0"/>
              <a:buChar char="•"/>
              <a:defRPr sz="2000" b="0">
                <a:latin typeface="Franklin Gothic Book" pitchFamily="34" charset="0"/>
              </a:defRPr>
            </a:lvl1pPr>
          </a:lstStyle>
          <a:p>
            <a:endParaRPr lang="en-GB"/>
          </a:p>
        </p:txBody>
      </p:sp>
      <p:sp>
        <p:nvSpPr>
          <p:cNvPr id="16" name="Text Placeholder 15"/>
          <p:cNvSpPr>
            <a:spLocks noGrp="1"/>
          </p:cNvSpPr>
          <p:nvPr>
            <p:ph type="body" sz="quarter" idx="15"/>
          </p:nvPr>
        </p:nvSpPr>
        <p:spPr>
          <a:xfrm>
            <a:off x="4716016" y="2420615"/>
            <a:ext cx="4104457" cy="1944489"/>
          </a:xfrm>
          <a:prstGeom prst="rect">
            <a:avLst/>
          </a:prstGeom>
        </p:spPr>
        <p:txBody>
          <a:bodyPr/>
          <a:lstStyle>
            <a:lvl1pPr marL="0" indent="0">
              <a:buClr>
                <a:schemeClr val="bg2">
                  <a:lumMod val="60000"/>
                  <a:lumOff val="40000"/>
                </a:schemeClr>
              </a:buClr>
              <a:buFont typeface="Wingdings" pitchFamily="2" charset="2"/>
              <a:buNone/>
              <a:defRPr sz="2800" b="1">
                <a:solidFill>
                  <a:schemeClr val="tx2">
                    <a:lumMod val="50000"/>
                  </a:schemeClr>
                </a:solidFill>
                <a:latin typeface="Calibri" pitchFamily="34" charset="0"/>
              </a:defRPr>
            </a:lvl1pPr>
          </a:lstStyle>
          <a:p>
            <a:pPr lvl="0"/>
            <a:r>
              <a:rPr lang="en-GB" noProof="0" smtClean="0"/>
              <a:t>Click to edit Master text styles</a:t>
            </a:r>
            <a:endParaRPr lang="en-GB" noProof="0"/>
          </a:p>
        </p:txBody>
      </p:sp>
      <p:sp>
        <p:nvSpPr>
          <p:cNvPr id="18" name="Text Placeholder 17"/>
          <p:cNvSpPr>
            <a:spLocks noGrp="1"/>
          </p:cNvSpPr>
          <p:nvPr>
            <p:ph type="body" sz="quarter" idx="16"/>
          </p:nvPr>
        </p:nvSpPr>
        <p:spPr>
          <a:xfrm>
            <a:off x="4716017" y="1917378"/>
            <a:ext cx="4104456" cy="503237"/>
          </a:xfrm>
          <a:prstGeom prst="rect">
            <a:avLst/>
          </a:prstGeom>
        </p:spPr>
        <p:txBody>
          <a:bodyPr/>
          <a:lstStyle>
            <a:lvl1pPr>
              <a:buNone/>
              <a:defRPr sz="2000" b="0">
                <a:solidFill>
                  <a:schemeClr val="bg2">
                    <a:lumMod val="75000"/>
                  </a:schemeClr>
                </a:solidFill>
                <a:latin typeface="Calibri" pitchFamily="34" charset="0"/>
              </a:defRPr>
            </a:lvl1pPr>
          </a:lstStyle>
          <a:p>
            <a:pPr lvl="0"/>
            <a:r>
              <a:rPr lang="en-GB" noProof="0" smtClean="0"/>
              <a:t>Click to edit Master text styles</a:t>
            </a:r>
            <a:endParaRPr lang="en-GB" noProof="0"/>
          </a:p>
        </p:txBody>
      </p:sp>
      <p:sp>
        <p:nvSpPr>
          <p:cNvPr id="6" name="TextBox 5"/>
          <p:cNvSpPr txBox="1"/>
          <p:nvPr userDrawn="1"/>
        </p:nvSpPr>
        <p:spPr>
          <a:xfrm>
            <a:off x="6588224" y="6381328"/>
            <a:ext cx="1296144" cy="2880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lumMod val="65000"/>
                  </a:schemeClr>
                </a:solidFill>
              </a:rPr>
              <a:t>LABORELEC ©</a:t>
            </a:r>
          </a:p>
        </p:txBody>
      </p:sp>
      <p:sp>
        <p:nvSpPr>
          <p:cNvPr id="7"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2">
                    <a:lumMod val="7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65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65000"/>
                </a:schemeClr>
              </a:solidFill>
              <a:effectLst/>
              <a:uLnTx/>
              <a:uFillTx/>
              <a:latin typeface="Tahoma" pitchFamily="34" charset="0"/>
              <a:ea typeface="+mn-ea"/>
              <a:cs typeface="Tahoma" pitchFamily="34" charset="0"/>
            </a:endParaRPr>
          </a:p>
        </p:txBody>
      </p:sp>
      <p:pic>
        <p:nvPicPr>
          <p:cNvPr id="9" name="Picture 2" descr="W:\LBE006\Acties\Graphic charter\Laborelec 2010\Office templates\pictures\grafisch\GDF-SUEZ_vibrat_multi_fade_.png"/>
          <p:cNvPicPr>
            <a:picLocks noChangeAspect="1" noChangeArrowheads="1"/>
          </p:cNvPicPr>
          <p:nvPr userDrawn="1"/>
        </p:nvPicPr>
        <p:blipFill>
          <a:blip r:embed="rId2" cstate="print"/>
          <a:srcRect/>
          <a:stretch>
            <a:fillRect/>
          </a:stretch>
        </p:blipFill>
        <p:spPr bwMode="auto">
          <a:xfrm flipH="1">
            <a:off x="2708867" y="6669360"/>
            <a:ext cx="6435133" cy="216024"/>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6" name="Picture 11" descr="Public.png"/>
          <p:cNvPicPr>
            <a:picLocks noChangeAspect="1"/>
          </p:cNvPicPr>
          <p:nvPr userDrawn="1"/>
        </p:nvPicPr>
        <p:blipFill>
          <a:blip r:embed="rId2" cstate="screen"/>
          <a:srcRect/>
          <a:stretch>
            <a:fillRect/>
          </a:stretch>
        </p:blipFill>
        <p:spPr bwMode="auto">
          <a:xfrm>
            <a:off x="7887514" y="6188584"/>
            <a:ext cx="255410" cy="244767"/>
          </a:xfrm>
          <a:prstGeom prst="rect">
            <a:avLst/>
          </a:prstGeom>
          <a:noFill/>
          <a:ln w="9525">
            <a:noFill/>
            <a:miter lim="800000"/>
            <a:headEnd/>
            <a:tailEnd/>
          </a:ln>
        </p:spPr>
      </p:pic>
      <p:pic>
        <p:nvPicPr>
          <p:cNvPr id="17" name="Picture 12" descr="Restricted.png"/>
          <p:cNvPicPr>
            <a:picLocks noChangeAspect="1"/>
          </p:cNvPicPr>
          <p:nvPr userDrawn="1"/>
        </p:nvPicPr>
        <p:blipFill>
          <a:blip r:embed="rId3" cstate="screen"/>
          <a:srcRect/>
          <a:stretch>
            <a:fillRect/>
          </a:stretch>
        </p:blipFill>
        <p:spPr bwMode="auto">
          <a:xfrm>
            <a:off x="8232452" y="6165304"/>
            <a:ext cx="280342" cy="296062"/>
          </a:xfrm>
          <a:prstGeom prst="rect">
            <a:avLst/>
          </a:prstGeom>
          <a:noFill/>
          <a:ln w="9525">
            <a:noFill/>
            <a:miter lim="800000"/>
            <a:headEnd/>
            <a:tailEnd/>
          </a:ln>
        </p:spPr>
      </p:pic>
      <p:pic>
        <p:nvPicPr>
          <p:cNvPr id="19" name="Picture 13" descr="Strictly-Confidential.png"/>
          <p:cNvPicPr>
            <a:picLocks noChangeAspect="1"/>
          </p:cNvPicPr>
          <p:nvPr userDrawn="1"/>
        </p:nvPicPr>
        <p:blipFill>
          <a:blip r:embed="rId4" cstate="screen"/>
          <a:srcRect/>
          <a:stretch>
            <a:fillRect/>
          </a:stretch>
        </p:blipFill>
        <p:spPr bwMode="auto">
          <a:xfrm>
            <a:off x="8598727" y="6165304"/>
            <a:ext cx="293753" cy="291428"/>
          </a:xfrm>
          <a:prstGeom prst="rect">
            <a:avLst/>
          </a:prstGeom>
          <a:noFill/>
          <a:ln w="9525">
            <a:noFill/>
            <a:miter lim="800000"/>
            <a:headEnd/>
            <a:tailEnd/>
          </a:ln>
        </p:spPr>
      </p:pic>
      <p:sp>
        <p:nvSpPr>
          <p:cNvPr id="24" name="TextBox 23"/>
          <p:cNvSpPr txBox="1"/>
          <p:nvPr userDrawn="1"/>
        </p:nvSpPr>
        <p:spPr>
          <a:xfrm>
            <a:off x="6660232" y="6237312"/>
            <a:ext cx="1296144" cy="2880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2">
                    <a:lumMod val="50000"/>
                  </a:schemeClr>
                </a:solidFill>
              </a:rPr>
              <a:t>LABORELEC ©</a:t>
            </a:r>
          </a:p>
        </p:txBody>
      </p:sp>
      <p:sp>
        <p:nvSpPr>
          <p:cNvPr id="25" name="Date Placeholder 13"/>
          <p:cNvSpPr>
            <a:spLocks noGrp="1"/>
          </p:cNvSpPr>
          <p:nvPr>
            <p:ph type="dt" sz="half" idx="2"/>
          </p:nvPr>
        </p:nvSpPr>
        <p:spPr>
          <a:xfrm>
            <a:off x="179512" y="6237312"/>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pic>
        <p:nvPicPr>
          <p:cNvPr id="81" name="Picture 19" descr="W:\LBE006\Acties\Graphic charter\Laborelec 2010\Office templates\pictures\vibr005.jpg"/>
          <p:cNvPicPr>
            <a:picLocks noChangeAspect="1" noChangeArrowheads="1"/>
          </p:cNvPicPr>
          <p:nvPr userDrawn="1"/>
        </p:nvPicPr>
        <p:blipFill>
          <a:blip r:embed="rId5" cstate="print"/>
          <a:srcRect/>
          <a:stretch>
            <a:fillRect/>
          </a:stretch>
        </p:blipFill>
        <p:spPr bwMode="auto">
          <a:xfrm>
            <a:off x="3667563" y="1572584"/>
            <a:ext cx="2459576" cy="1800200"/>
          </a:xfrm>
          <a:prstGeom prst="rect">
            <a:avLst/>
          </a:prstGeom>
          <a:noFill/>
        </p:spPr>
      </p:pic>
      <p:pic>
        <p:nvPicPr>
          <p:cNvPr id="82" name="Picture 17" descr="W:\LBE006\Acties\Graphic charter\Laborelec 2010\Office templates\pictures\01.533.3.JPG"/>
          <p:cNvPicPr>
            <a:picLocks noChangeAspect="1" noChangeArrowheads="1"/>
          </p:cNvPicPr>
          <p:nvPr userDrawn="1"/>
        </p:nvPicPr>
        <p:blipFill>
          <a:blip r:embed="rId6" cstate="print"/>
          <a:srcRect/>
          <a:stretch>
            <a:fillRect/>
          </a:stretch>
        </p:blipFill>
        <p:spPr bwMode="auto">
          <a:xfrm flipH="1">
            <a:off x="0" y="1559137"/>
            <a:ext cx="1845314" cy="1812863"/>
          </a:xfrm>
          <a:prstGeom prst="rect">
            <a:avLst/>
          </a:prstGeom>
          <a:noFill/>
          <a:ln w="28575">
            <a:solidFill>
              <a:schemeClr val="bg1"/>
            </a:solidFill>
          </a:ln>
        </p:spPr>
      </p:pic>
      <p:sp>
        <p:nvSpPr>
          <p:cNvPr id="83" name="Rectangle 82"/>
          <p:cNvSpPr/>
          <p:nvPr userDrawn="1"/>
        </p:nvSpPr>
        <p:spPr>
          <a:xfrm>
            <a:off x="65314" y="4005064"/>
            <a:ext cx="8961120" cy="2448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4" name="Title 1"/>
          <p:cNvSpPr>
            <a:spLocks noGrp="1"/>
          </p:cNvSpPr>
          <p:nvPr>
            <p:ph type="ctrTitle" hasCustomPrompt="1"/>
          </p:nvPr>
        </p:nvSpPr>
        <p:spPr>
          <a:xfrm>
            <a:off x="251520" y="3863393"/>
            <a:ext cx="8640960" cy="612769"/>
          </a:xfrm>
          <a:prstGeom prst="rect">
            <a:avLst/>
          </a:prstGeom>
        </p:spPr>
        <p:txBody>
          <a:bodyPr rtlCol="0">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lang="nl-NL" sz="2800" b="1" i="0" kern="1200" spc="0" baseline="0" dirty="0" smtClean="0">
                <a:ln>
                  <a:noFill/>
                </a:ln>
                <a:solidFill>
                  <a:schemeClr val="tx2">
                    <a:lumMod val="75000"/>
                  </a:schemeClr>
                </a:solidFill>
                <a:effectLst/>
                <a:latin typeface="Calibri" pitchFamily="34" charset="0"/>
                <a:ea typeface="+mn-ea"/>
                <a:cs typeface="Tahoma" pitchFamily="34" charset="0"/>
              </a:defRPr>
            </a:lvl1pPr>
          </a:lstStyle>
          <a:p>
            <a:r>
              <a:rPr lang="en-GB" noProof="0" smtClean="0"/>
              <a:t>CLICK TO EDIT MASTER TITLE STYLE</a:t>
            </a:r>
            <a:endParaRPr lang="en-GB" noProof="0"/>
          </a:p>
        </p:txBody>
      </p:sp>
      <p:sp>
        <p:nvSpPr>
          <p:cNvPr id="85" name="Subtitle 2"/>
          <p:cNvSpPr>
            <a:spLocks noGrp="1"/>
          </p:cNvSpPr>
          <p:nvPr>
            <p:ph type="subTitle" idx="1"/>
          </p:nvPr>
        </p:nvSpPr>
        <p:spPr>
          <a:xfrm>
            <a:off x="251520" y="4476162"/>
            <a:ext cx="8640960" cy="681030"/>
          </a:xfrm>
          <a:prstGeom prst="rect">
            <a:avLst/>
          </a:prstGeo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400" b="0" i="0" baseline="0">
                <a:solidFill>
                  <a:srgbClr val="0070C0"/>
                </a:solidFill>
                <a:latin typeface="Calibri"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86" name="Date Placeholder 13"/>
          <p:cNvSpPr txBox="1">
            <a:spLocks/>
          </p:cNvSpPr>
          <p:nvPr userDrawn="1"/>
        </p:nvSpPr>
        <p:spPr>
          <a:xfrm>
            <a:off x="179512" y="6280577"/>
            <a:ext cx="1065540" cy="241002"/>
          </a:xfrm>
          <a:prstGeom prst="rect">
            <a:avLst/>
          </a:prstGeom>
        </p:spPr>
        <p:txBody>
          <a:bodyPr/>
          <a:lstStyle>
            <a:lvl1pPr>
              <a:defRPr sz="1200">
                <a:solidFill>
                  <a:schemeClr val="bg2">
                    <a:lumMod val="7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chemeClr val="bg2">
                    <a:lumMod val="75000"/>
                  </a:schemeClr>
                </a:solidFill>
                <a:effectLst/>
                <a:uLnTx/>
                <a:uFillTx/>
                <a:latin typeface="Tahoma" pitchFamily="34" charset="0"/>
                <a:ea typeface="+mn-ea"/>
                <a:cs typeface="Tahoma" pitchFamily="34" charset="0"/>
              </a:rPr>
              <a:t>14/03/2011</a:t>
            </a:r>
            <a:endParaRPr kumimoji="0" lang="en-GB" sz="1200" b="0" i="0" u="none" strike="noStrike" kern="1200" cap="none" spc="0" normalizeH="0" baseline="0" noProof="0">
              <a:ln>
                <a:noFill/>
              </a:ln>
              <a:solidFill>
                <a:schemeClr val="bg2">
                  <a:lumMod val="75000"/>
                </a:schemeClr>
              </a:solidFill>
              <a:effectLst/>
              <a:uLnTx/>
              <a:uFillTx/>
              <a:latin typeface="Tahoma" pitchFamily="34" charset="0"/>
              <a:ea typeface="+mn-ea"/>
              <a:cs typeface="Tahoma" pitchFamily="34" charset="0"/>
            </a:endParaRPr>
          </a:p>
        </p:txBody>
      </p:sp>
      <p:pic>
        <p:nvPicPr>
          <p:cNvPr id="87" name="Picture 2" descr="W:\LBE006\Acties\Graphic charter\Laborelec 2010\logo\Logo voor Microsoft toepassingen\Laborelec-GS_q.gif"/>
          <p:cNvPicPr>
            <a:picLocks noChangeAspect="1" noChangeArrowheads="1"/>
          </p:cNvPicPr>
          <p:nvPr userDrawn="1"/>
        </p:nvPicPr>
        <p:blipFill>
          <a:blip r:embed="rId7" cstate="print"/>
          <a:srcRect/>
          <a:stretch>
            <a:fillRect/>
          </a:stretch>
        </p:blipFill>
        <p:spPr bwMode="auto">
          <a:xfrm>
            <a:off x="6300192" y="382908"/>
            <a:ext cx="2376264" cy="813844"/>
          </a:xfrm>
          <a:prstGeom prst="rect">
            <a:avLst/>
          </a:prstGeom>
          <a:noFill/>
        </p:spPr>
      </p:pic>
      <p:pic>
        <p:nvPicPr>
          <p:cNvPr id="89" name="Picture 4" descr="W:\LBE006\Acties\Graphic charter\Laborelec 2010\Office templates\pictures\img_A2053.JPG"/>
          <p:cNvPicPr>
            <a:picLocks noChangeAspect="1" noChangeArrowheads="1"/>
          </p:cNvPicPr>
          <p:nvPr userDrawn="1"/>
        </p:nvPicPr>
        <p:blipFill>
          <a:blip r:embed="rId8" cstate="print"/>
          <a:srcRect r="20522"/>
          <a:stretch>
            <a:fillRect/>
          </a:stretch>
        </p:blipFill>
        <p:spPr bwMode="auto">
          <a:xfrm>
            <a:off x="1853916" y="1572584"/>
            <a:ext cx="1800200" cy="1800200"/>
          </a:xfrm>
          <a:prstGeom prst="rect">
            <a:avLst/>
          </a:prstGeom>
          <a:noFill/>
          <a:ln w="28575">
            <a:solidFill>
              <a:schemeClr val="bg1"/>
            </a:solidFill>
          </a:ln>
        </p:spPr>
      </p:pic>
      <p:pic>
        <p:nvPicPr>
          <p:cNvPr id="90" name="Picture 1" descr="W:\LBE006\Acties\Graphic charter\Laborelec 2010\Office templates\pictures\img_A1542.jpg"/>
          <p:cNvPicPr>
            <a:picLocks noChangeAspect="1" noChangeArrowheads="1"/>
          </p:cNvPicPr>
          <p:nvPr userDrawn="1"/>
        </p:nvPicPr>
        <p:blipFill>
          <a:blip r:embed="rId9" cstate="print"/>
          <a:srcRect b="33333"/>
          <a:stretch>
            <a:fillRect/>
          </a:stretch>
        </p:blipFill>
        <p:spPr bwMode="auto">
          <a:xfrm>
            <a:off x="5508104" y="1572584"/>
            <a:ext cx="1800200" cy="1800201"/>
          </a:xfrm>
          <a:prstGeom prst="rect">
            <a:avLst/>
          </a:prstGeom>
          <a:noFill/>
          <a:ln w="28575">
            <a:solidFill>
              <a:schemeClr val="bg1"/>
            </a:solidFill>
          </a:ln>
        </p:spPr>
      </p:pic>
      <p:pic>
        <p:nvPicPr>
          <p:cNvPr id="91" name="Picture 2" descr="W:\LBE006\Acties\Graphic charter\Laborelec 2010\Office templates\pictures\Aging%20lamps%20ceramic%20burners%202.jpg"/>
          <p:cNvPicPr>
            <a:picLocks noChangeAspect="1" noChangeArrowheads="1"/>
          </p:cNvPicPr>
          <p:nvPr userDrawn="1"/>
        </p:nvPicPr>
        <p:blipFill>
          <a:blip r:embed="rId10" cstate="print"/>
          <a:srcRect b="21894"/>
          <a:stretch>
            <a:fillRect/>
          </a:stretch>
        </p:blipFill>
        <p:spPr bwMode="auto">
          <a:xfrm>
            <a:off x="7271792" y="1572584"/>
            <a:ext cx="1872208" cy="1800200"/>
          </a:xfrm>
          <a:prstGeom prst="rect">
            <a:avLst/>
          </a:prstGeom>
          <a:noFill/>
          <a:ln w="28575">
            <a:solidFill>
              <a:schemeClr val="bg1"/>
            </a:solidFill>
          </a:ln>
        </p:spPr>
      </p:pic>
      <p:pic>
        <p:nvPicPr>
          <p:cNvPr id="92" name="Picture 91" descr="band_logo.png"/>
          <p:cNvPicPr>
            <a:picLocks noChangeAspect="1"/>
          </p:cNvPicPr>
          <p:nvPr userDrawn="1"/>
        </p:nvPicPr>
        <p:blipFill>
          <a:blip r:embed="rId11" cstate="print"/>
          <a:srcRect t="51219"/>
          <a:stretch>
            <a:fillRect/>
          </a:stretch>
        </p:blipFill>
        <p:spPr>
          <a:xfrm>
            <a:off x="2699792" y="1991185"/>
            <a:ext cx="6817423" cy="1440160"/>
          </a:xfrm>
          <a:prstGeom prst="rect">
            <a:avLst/>
          </a:prstGeom>
        </p:spPr>
      </p:pic>
      <p:cxnSp>
        <p:nvCxnSpPr>
          <p:cNvPr id="93" name="Straight Connector 92"/>
          <p:cNvCxnSpPr/>
          <p:nvPr userDrawn="1"/>
        </p:nvCxnSpPr>
        <p:spPr>
          <a:xfrm>
            <a:off x="0" y="1572584"/>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94" name="Picture 11" descr="Public.png"/>
          <p:cNvPicPr>
            <a:picLocks noChangeAspect="1"/>
          </p:cNvPicPr>
          <p:nvPr userDrawn="1"/>
        </p:nvPicPr>
        <p:blipFill>
          <a:blip r:embed="rId2" cstate="screen"/>
          <a:srcRect/>
          <a:stretch>
            <a:fillRect/>
          </a:stretch>
        </p:blipFill>
        <p:spPr bwMode="auto">
          <a:xfrm>
            <a:off x="8031530" y="6188584"/>
            <a:ext cx="255410" cy="244767"/>
          </a:xfrm>
          <a:prstGeom prst="rect">
            <a:avLst/>
          </a:prstGeom>
          <a:noFill/>
          <a:ln w="9525">
            <a:noFill/>
            <a:miter lim="800000"/>
            <a:headEnd/>
            <a:tailEnd/>
          </a:ln>
        </p:spPr>
      </p:pic>
      <p:pic>
        <p:nvPicPr>
          <p:cNvPr id="95" name="Picture 12" descr="Restricted.png"/>
          <p:cNvPicPr>
            <a:picLocks noChangeAspect="1"/>
          </p:cNvPicPr>
          <p:nvPr userDrawn="1"/>
        </p:nvPicPr>
        <p:blipFill>
          <a:blip r:embed="rId3" cstate="screen"/>
          <a:srcRect/>
          <a:stretch>
            <a:fillRect/>
          </a:stretch>
        </p:blipFill>
        <p:spPr bwMode="auto">
          <a:xfrm>
            <a:off x="8376468" y="6165304"/>
            <a:ext cx="280342" cy="296062"/>
          </a:xfrm>
          <a:prstGeom prst="rect">
            <a:avLst/>
          </a:prstGeom>
          <a:noFill/>
          <a:ln w="9525">
            <a:noFill/>
            <a:miter lim="800000"/>
            <a:headEnd/>
            <a:tailEnd/>
          </a:ln>
        </p:spPr>
      </p:pic>
      <p:pic>
        <p:nvPicPr>
          <p:cNvPr id="96" name="Picture 13" descr="Strictly-Confidential.png"/>
          <p:cNvPicPr>
            <a:picLocks noChangeAspect="1"/>
          </p:cNvPicPr>
          <p:nvPr userDrawn="1"/>
        </p:nvPicPr>
        <p:blipFill>
          <a:blip r:embed="rId4" cstate="screen"/>
          <a:srcRect/>
          <a:stretch>
            <a:fillRect/>
          </a:stretch>
        </p:blipFill>
        <p:spPr bwMode="auto">
          <a:xfrm>
            <a:off x="8742743" y="6165304"/>
            <a:ext cx="293753" cy="291428"/>
          </a:xfrm>
          <a:prstGeom prst="rect">
            <a:avLst/>
          </a:prstGeom>
          <a:noFill/>
          <a:ln w="9525">
            <a:noFill/>
            <a:miter lim="800000"/>
            <a:headEnd/>
            <a:tailEnd/>
          </a:ln>
        </p:spPr>
      </p:pic>
      <p:sp>
        <p:nvSpPr>
          <p:cNvPr id="97" name="TextBox 96"/>
          <p:cNvSpPr txBox="1"/>
          <p:nvPr userDrawn="1"/>
        </p:nvSpPr>
        <p:spPr>
          <a:xfrm>
            <a:off x="6876256" y="6237312"/>
            <a:ext cx="1296144" cy="2880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lumMod val="50000"/>
                  </a:schemeClr>
                </a:solidFill>
              </a:rPr>
              <a:t>LABORELEC ©</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Short Curriculum Vita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7505" y="-27384"/>
            <a:ext cx="6768752" cy="936104"/>
          </a:xfrm>
          <a:prstGeom prst="rect">
            <a:avLst/>
          </a:prstGeom>
        </p:spPr>
        <p:txBody>
          <a:bodyPr rtlCol="0" anchor="b">
            <a:normAutofit/>
          </a:bodyPr>
          <a:lstStyle>
            <a:lvl1pPr marL="0" marR="0" indent="0" algn="l" defTabSz="914400" rtl="0" eaLnBrk="1" fontAlgn="auto" latinLnBrk="0" hangingPunct="1">
              <a:lnSpc>
                <a:spcPct val="100000"/>
              </a:lnSpc>
              <a:spcBef>
                <a:spcPts val="0"/>
              </a:spcBef>
              <a:spcAft>
                <a:spcPts val="0"/>
              </a:spcAft>
              <a:buClr>
                <a:schemeClr val="tx1">
                  <a:lumMod val="60000"/>
                  <a:lumOff val="40000"/>
                </a:schemeClr>
              </a:buClr>
              <a:buSzPct val="120000"/>
              <a:buFont typeface="Wingdings" pitchFamily="2" charset="2"/>
              <a:buNone/>
              <a:tabLst/>
              <a:defRPr lang="nl-NL" sz="2800" b="1" i="0" kern="1200" baseline="0" dirty="0" smtClean="0">
                <a:ln w="3175">
                  <a:noFill/>
                </a:ln>
                <a:solidFill>
                  <a:srgbClr val="002060"/>
                </a:solidFill>
                <a:effectLst/>
                <a:latin typeface="Calibri" pitchFamily="34" charset="0"/>
                <a:ea typeface="+mn-ea"/>
                <a:cs typeface="Arial" pitchFamily="34" charset="0"/>
              </a:defRPr>
            </a:lvl1pPr>
          </a:lstStyle>
          <a:p>
            <a:r>
              <a:rPr lang="en-GB" noProof="0" smtClean="0"/>
              <a:t>Short Curriculum Vitae</a:t>
            </a:r>
            <a:endParaRPr lang="en-GB" noProof="0"/>
          </a:p>
        </p:txBody>
      </p:sp>
      <p:sp>
        <p:nvSpPr>
          <p:cNvPr id="11"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GB" noProof="0" smtClean="0"/>
              <a:t>Date</a:t>
            </a:r>
            <a:endParaRPr lang="en-GB" noProof="0"/>
          </a:p>
        </p:txBody>
      </p:sp>
      <p:sp>
        <p:nvSpPr>
          <p:cNvPr id="12" name="Slide Number Placeholder 14"/>
          <p:cNvSpPr txBox="1">
            <a:spLocks/>
          </p:cNvSpPr>
          <p:nvPr userDrawn="1"/>
        </p:nvSpPr>
        <p:spPr>
          <a:xfrm>
            <a:off x="4572001" y="6357016"/>
            <a:ext cx="439157" cy="240336"/>
          </a:xfrm>
          <a:prstGeom prst="rect">
            <a:avLst/>
          </a:prstGeom>
        </p:spPr>
        <p:txBody>
          <a:bodyPr/>
          <a:lstStyle>
            <a:lvl1pPr algn="l">
              <a:defRPr sz="1000">
                <a:solidFill>
                  <a:schemeClr val="bg1">
                    <a:lumMod val="6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50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chemeClr val="bg1">
                  <a:lumMod val="50000"/>
                </a:schemeClr>
              </a:solidFill>
              <a:effectLst/>
              <a:uLnTx/>
              <a:uFillTx/>
              <a:latin typeface="Tahoma" pitchFamily="34" charset="0"/>
              <a:ea typeface="+mn-ea"/>
              <a:cs typeface="Tahoma" pitchFamily="34" charset="0"/>
            </a:endParaRPr>
          </a:p>
        </p:txBody>
      </p:sp>
      <p:sp>
        <p:nvSpPr>
          <p:cNvPr id="5" name="TextBox 4"/>
          <p:cNvSpPr txBox="1"/>
          <p:nvPr userDrawn="1"/>
        </p:nvSpPr>
        <p:spPr>
          <a:xfrm>
            <a:off x="178296" y="1665390"/>
            <a:ext cx="1800200" cy="369332"/>
          </a:xfrm>
          <a:prstGeom prst="rect">
            <a:avLst/>
          </a:prstGeom>
          <a:noFill/>
        </p:spPr>
        <p:txBody>
          <a:bodyPr wrap="square" rtlCol="0">
            <a:spAutoFit/>
          </a:bodyPr>
          <a:lstStyle/>
          <a:p>
            <a:r>
              <a:rPr lang="en-GB" noProof="0" smtClean="0">
                <a:solidFill>
                  <a:srgbClr val="002060"/>
                </a:solidFill>
              </a:rPr>
              <a:t>Name:</a:t>
            </a:r>
            <a:endParaRPr lang="en-GB" noProof="0">
              <a:solidFill>
                <a:srgbClr val="002060"/>
              </a:solidFill>
            </a:endParaRPr>
          </a:p>
        </p:txBody>
      </p:sp>
      <p:sp>
        <p:nvSpPr>
          <p:cNvPr id="6" name="TextBox 5"/>
          <p:cNvSpPr txBox="1"/>
          <p:nvPr userDrawn="1"/>
        </p:nvSpPr>
        <p:spPr>
          <a:xfrm>
            <a:off x="178296" y="2169446"/>
            <a:ext cx="1800200" cy="369332"/>
          </a:xfrm>
          <a:prstGeom prst="rect">
            <a:avLst/>
          </a:prstGeom>
          <a:noFill/>
        </p:spPr>
        <p:txBody>
          <a:bodyPr wrap="square" rtlCol="0">
            <a:spAutoFit/>
          </a:bodyPr>
          <a:lstStyle/>
          <a:p>
            <a:r>
              <a:rPr lang="en-GB" noProof="0" smtClean="0">
                <a:solidFill>
                  <a:srgbClr val="002060"/>
                </a:solidFill>
              </a:rPr>
              <a:t>First name:</a:t>
            </a:r>
            <a:endParaRPr lang="en-GB" noProof="0">
              <a:solidFill>
                <a:srgbClr val="002060"/>
              </a:solidFill>
            </a:endParaRPr>
          </a:p>
        </p:txBody>
      </p:sp>
      <p:sp>
        <p:nvSpPr>
          <p:cNvPr id="7" name="TextBox 6"/>
          <p:cNvSpPr txBox="1"/>
          <p:nvPr userDrawn="1"/>
        </p:nvSpPr>
        <p:spPr>
          <a:xfrm>
            <a:off x="178296" y="2673502"/>
            <a:ext cx="1800200" cy="369332"/>
          </a:xfrm>
          <a:prstGeom prst="rect">
            <a:avLst/>
          </a:prstGeom>
          <a:noFill/>
        </p:spPr>
        <p:txBody>
          <a:bodyPr wrap="square" rtlCol="0">
            <a:spAutoFit/>
          </a:bodyPr>
          <a:lstStyle/>
          <a:p>
            <a:r>
              <a:rPr lang="en-GB" noProof="0" smtClean="0">
                <a:solidFill>
                  <a:srgbClr val="002060"/>
                </a:solidFill>
              </a:rPr>
              <a:t>Company:</a:t>
            </a:r>
            <a:endParaRPr lang="en-GB" noProof="0">
              <a:solidFill>
                <a:srgbClr val="002060"/>
              </a:solidFill>
            </a:endParaRPr>
          </a:p>
        </p:txBody>
      </p:sp>
      <p:sp>
        <p:nvSpPr>
          <p:cNvPr id="8" name="TextBox 7"/>
          <p:cNvSpPr txBox="1"/>
          <p:nvPr userDrawn="1"/>
        </p:nvSpPr>
        <p:spPr>
          <a:xfrm>
            <a:off x="178296" y="3177558"/>
            <a:ext cx="1800200" cy="369332"/>
          </a:xfrm>
          <a:prstGeom prst="rect">
            <a:avLst/>
          </a:prstGeom>
          <a:noFill/>
        </p:spPr>
        <p:txBody>
          <a:bodyPr wrap="square" rtlCol="0">
            <a:spAutoFit/>
          </a:bodyPr>
          <a:lstStyle/>
          <a:p>
            <a:r>
              <a:rPr lang="en-GB" noProof="0" smtClean="0">
                <a:solidFill>
                  <a:srgbClr val="002060"/>
                </a:solidFill>
              </a:rPr>
              <a:t>Department:</a:t>
            </a:r>
            <a:endParaRPr lang="en-GB" noProof="0">
              <a:solidFill>
                <a:srgbClr val="002060"/>
              </a:solidFill>
            </a:endParaRPr>
          </a:p>
        </p:txBody>
      </p:sp>
      <p:sp>
        <p:nvSpPr>
          <p:cNvPr id="9" name="TextBox 8"/>
          <p:cNvSpPr txBox="1"/>
          <p:nvPr userDrawn="1"/>
        </p:nvSpPr>
        <p:spPr>
          <a:xfrm>
            <a:off x="178296" y="3681614"/>
            <a:ext cx="1800200" cy="369332"/>
          </a:xfrm>
          <a:prstGeom prst="rect">
            <a:avLst/>
          </a:prstGeom>
          <a:noFill/>
        </p:spPr>
        <p:txBody>
          <a:bodyPr wrap="square" rtlCol="0">
            <a:spAutoFit/>
          </a:bodyPr>
          <a:lstStyle/>
          <a:p>
            <a:r>
              <a:rPr lang="en-GB" noProof="0" smtClean="0">
                <a:solidFill>
                  <a:srgbClr val="002060"/>
                </a:solidFill>
              </a:rPr>
              <a:t>Current position:</a:t>
            </a:r>
            <a:endParaRPr lang="en-GB" noProof="0">
              <a:solidFill>
                <a:srgbClr val="002060"/>
              </a:solidFill>
            </a:endParaRPr>
          </a:p>
        </p:txBody>
      </p:sp>
      <p:sp>
        <p:nvSpPr>
          <p:cNvPr id="10" name="TextBox 9"/>
          <p:cNvSpPr txBox="1"/>
          <p:nvPr userDrawn="1"/>
        </p:nvSpPr>
        <p:spPr>
          <a:xfrm>
            <a:off x="178296" y="4185670"/>
            <a:ext cx="1800200" cy="369332"/>
          </a:xfrm>
          <a:prstGeom prst="rect">
            <a:avLst/>
          </a:prstGeom>
          <a:noFill/>
        </p:spPr>
        <p:txBody>
          <a:bodyPr wrap="square" rtlCol="0">
            <a:spAutoFit/>
          </a:bodyPr>
          <a:lstStyle/>
          <a:p>
            <a:r>
              <a:rPr lang="en-GB" noProof="0" smtClean="0">
                <a:solidFill>
                  <a:srgbClr val="002060"/>
                </a:solidFill>
              </a:rPr>
              <a:t>Short CV:</a:t>
            </a:r>
            <a:endParaRPr lang="en-GB" noProof="0">
              <a:solidFill>
                <a:srgbClr val="002060"/>
              </a:solidFill>
            </a:endParaRPr>
          </a:p>
        </p:txBody>
      </p:sp>
      <p:sp>
        <p:nvSpPr>
          <p:cNvPr id="13" name="TextBox 12"/>
          <p:cNvSpPr txBox="1"/>
          <p:nvPr userDrawn="1"/>
        </p:nvSpPr>
        <p:spPr>
          <a:xfrm>
            <a:off x="178296" y="5638893"/>
            <a:ext cx="1800200" cy="369332"/>
          </a:xfrm>
          <a:prstGeom prst="rect">
            <a:avLst/>
          </a:prstGeom>
          <a:noFill/>
        </p:spPr>
        <p:txBody>
          <a:bodyPr wrap="square" rtlCol="0">
            <a:spAutoFit/>
          </a:bodyPr>
          <a:lstStyle/>
          <a:p>
            <a:r>
              <a:rPr lang="en-GB" noProof="0" smtClean="0">
                <a:solidFill>
                  <a:srgbClr val="002060"/>
                </a:solidFill>
              </a:rPr>
              <a:t>Email:</a:t>
            </a:r>
            <a:endParaRPr lang="en-GB" noProof="0">
              <a:solidFill>
                <a:srgbClr val="002060"/>
              </a:solidFill>
            </a:endParaRPr>
          </a:p>
        </p:txBody>
      </p:sp>
      <p:sp>
        <p:nvSpPr>
          <p:cNvPr id="15" name="Text Placeholder 14"/>
          <p:cNvSpPr>
            <a:spLocks noGrp="1"/>
          </p:cNvSpPr>
          <p:nvPr>
            <p:ph type="body" sz="quarter" idx="10" hasCustomPrompt="1"/>
          </p:nvPr>
        </p:nvSpPr>
        <p:spPr>
          <a:xfrm>
            <a:off x="2194519" y="1667989"/>
            <a:ext cx="5102707" cy="432048"/>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Click here to fill in your name</a:t>
            </a:r>
            <a:endParaRPr lang="en-GB" noProof="0"/>
          </a:p>
        </p:txBody>
      </p:sp>
      <p:sp>
        <p:nvSpPr>
          <p:cNvPr id="16" name="Text Placeholder 14"/>
          <p:cNvSpPr>
            <a:spLocks noGrp="1"/>
          </p:cNvSpPr>
          <p:nvPr>
            <p:ph type="body" sz="quarter" idx="11" hasCustomPrompt="1"/>
          </p:nvPr>
        </p:nvSpPr>
        <p:spPr>
          <a:xfrm>
            <a:off x="2194519" y="2178738"/>
            <a:ext cx="5102707" cy="432048"/>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First name</a:t>
            </a:r>
            <a:endParaRPr lang="en-GB" noProof="0"/>
          </a:p>
        </p:txBody>
      </p:sp>
      <p:sp>
        <p:nvSpPr>
          <p:cNvPr id="17" name="Text Placeholder 14"/>
          <p:cNvSpPr>
            <a:spLocks noGrp="1"/>
          </p:cNvSpPr>
          <p:nvPr>
            <p:ph type="body" sz="quarter" idx="12" hasCustomPrompt="1"/>
          </p:nvPr>
        </p:nvSpPr>
        <p:spPr>
          <a:xfrm>
            <a:off x="2194519" y="2682794"/>
            <a:ext cx="5102707" cy="432048"/>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Company name</a:t>
            </a:r>
            <a:endParaRPr lang="en-GB" noProof="0"/>
          </a:p>
        </p:txBody>
      </p:sp>
      <p:sp>
        <p:nvSpPr>
          <p:cNvPr id="18" name="Text Placeholder 14"/>
          <p:cNvSpPr>
            <a:spLocks noGrp="1"/>
          </p:cNvSpPr>
          <p:nvPr>
            <p:ph type="body" sz="quarter" idx="13" hasCustomPrompt="1"/>
          </p:nvPr>
        </p:nvSpPr>
        <p:spPr>
          <a:xfrm>
            <a:off x="2194519" y="3186850"/>
            <a:ext cx="5102707" cy="432048"/>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The department you work for</a:t>
            </a:r>
            <a:endParaRPr lang="en-GB" noProof="0"/>
          </a:p>
        </p:txBody>
      </p:sp>
      <p:sp>
        <p:nvSpPr>
          <p:cNvPr id="19" name="Text Placeholder 14"/>
          <p:cNvSpPr>
            <a:spLocks noGrp="1"/>
          </p:cNvSpPr>
          <p:nvPr>
            <p:ph type="body" sz="quarter" idx="14" hasCustomPrompt="1"/>
          </p:nvPr>
        </p:nvSpPr>
        <p:spPr>
          <a:xfrm>
            <a:off x="2194518" y="3703969"/>
            <a:ext cx="6697241" cy="432048"/>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Your current position</a:t>
            </a:r>
            <a:endParaRPr lang="en-GB" noProof="0"/>
          </a:p>
        </p:txBody>
      </p:sp>
      <p:sp>
        <p:nvSpPr>
          <p:cNvPr id="20" name="Text Placeholder 14"/>
          <p:cNvSpPr>
            <a:spLocks noGrp="1"/>
          </p:cNvSpPr>
          <p:nvPr>
            <p:ph type="body" sz="quarter" idx="15" hasCustomPrompt="1"/>
          </p:nvPr>
        </p:nvSpPr>
        <p:spPr>
          <a:xfrm>
            <a:off x="2194518" y="4208025"/>
            <a:ext cx="6697241" cy="1368152"/>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Short CV (3 lines)</a:t>
            </a:r>
            <a:endParaRPr lang="en-GB" noProof="0"/>
          </a:p>
        </p:txBody>
      </p:sp>
      <p:sp>
        <p:nvSpPr>
          <p:cNvPr id="21" name="Text Placeholder 14"/>
          <p:cNvSpPr>
            <a:spLocks noGrp="1"/>
          </p:cNvSpPr>
          <p:nvPr>
            <p:ph type="body" sz="quarter" idx="16" hasCustomPrompt="1"/>
          </p:nvPr>
        </p:nvSpPr>
        <p:spPr>
          <a:xfrm>
            <a:off x="2194518" y="5661248"/>
            <a:ext cx="6697241" cy="504056"/>
          </a:xfrm>
          <a:prstGeom prst="rect">
            <a:avLst/>
          </a:prstGeom>
          <a:ln>
            <a:solidFill>
              <a:schemeClr val="bg1">
                <a:lumMod val="50000"/>
              </a:schemeClr>
            </a:solidFill>
            <a:prstDash val="sysDot"/>
          </a:ln>
        </p:spPr>
        <p:txBody>
          <a:bodyPr/>
          <a:lstStyle>
            <a:lvl1pPr>
              <a:buNone/>
              <a:defRPr sz="1800" baseline="0">
                <a:solidFill>
                  <a:srgbClr val="002060"/>
                </a:solidFill>
              </a:defRPr>
            </a:lvl1pPr>
          </a:lstStyle>
          <a:p>
            <a:pPr lvl="0"/>
            <a:r>
              <a:rPr lang="en-GB" noProof="0" smtClean="0"/>
              <a:t>And your email address</a:t>
            </a:r>
            <a:endParaRPr lang="en-GB" noProof="0"/>
          </a:p>
        </p:txBody>
      </p:sp>
      <p:sp>
        <p:nvSpPr>
          <p:cNvPr id="23" name="Picture Placeholder 22"/>
          <p:cNvSpPr>
            <a:spLocks noGrp="1"/>
          </p:cNvSpPr>
          <p:nvPr>
            <p:ph type="pic" sz="quarter" idx="17" hasCustomPrompt="1"/>
          </p:nvPr>
        </p:nvSpPr>
        <p:spPr>
          <a:xfrm>
            <a:off x="7563102" y="1196752"/>
            <a:ext cx="1329378" cy="1944688"/>
          </a:xfrm>
          <a:prstGeom prst="rect">
            <a:avLst/>
          </a:prstGeom>
          <a:ln>
            <a:solidFill>
              <a:srgbClr val="000000"/>
            </a:solidFill>
          </a:ln>
        </p:spPr>
        <p:txBody>
          <a:bodyPr/>
          <a:lstStyle>
            <a:lvl1pPr>
              <a:buNone/>
              <a:defRPr sz="2000">
                <a:solidFill>
                  <a:srgbClr val="002060"/>
                </a:solidFill>
              </a:defRPr>
            </a:lvl1pPr>
          </a:lstStyle>
          <a:p>
            <a:r>
              <a:rPr lang="en-GB" noProof="0" smtClean="0"/>
              <a:t>Your picture here</a:t>
            </a:r>
            <a:endParaRPr lang="en-GB" noProof="0"/>
          </a:p>
        </p:txBody>
      </p:sp>
      <p:sp>
        <p:nvSpPr>
          <p:cNvPr id="22" name="TextBox 21"/>
          <p:cNvSpPr txBox="1"/>
          <p:nvPr userDrawn="1"/>
        </p:nvSpPr>
        <p:spPr>
          <a:xfrm>
            <a:off x="185052" y="1168027"/>
            <a:ext cx="1800200" cy="369332"/>
          </a:xfrm>
          <a:prstGeom prst="rect">
            <a:avLst/>
          </a:prstGeom>
          <a:noFill/>
        </p:spPr>
        <p:txBody>
          <a:bodyPr wrap="square" rtlCol="0">
            <a:spAutoFit/>
          </a:bodyPr>
          <a:lstStyle/>
          <a:p>
            <a:r>
              <a:rPr lang="en-GB" noProof="0" smtClean="0">
                <a:solidFill>
                  <a:srgbClr val="002060"/>
                </a:solidFill>
              </a:rPr>
              <a:t>Title:</a:t>
            </a:r>
            <a:endParaRPr lang="en-GB" noProof="0">
              <a:solidFill>
                <a:srgbClr val="002060"/>
              </a:solidFill>
            </a:endParaRPr>
          </a:p>
        </p:txBody>
      </p:sp>
      <p:sp>
        <p:nvSpPr>
          <p:cNvPr id="24" name="Text Placeholder 14"/>
          <p:cNvSpPr>
            <a:spLocks noGrp="1"/>
          </p:cNvSpPr>
          <p:nvPr>
            <p:ph type="body" sz="quarter" idx="18" hasCustomPrompt="1"/>
          </p:nvPr>
        </p:nvSpPr>
        <p:spPr>
          <a:xfrm>
            <a:off x="2201275" y="1170626"/>
            <a:ext cx="5102707" cy="432048"/>
          </a:xfrm>
          <a:prstGeom prst="rect">
            <a:avLst/>
          </a:prstGeom>
          <a:ln>
            <a:solidFill>
              <a:schemeClr val="bg1">
                <a:lumMod val="50000"/>
              </a:schemeClr>
            </a:solidFill>
            <a:prstDash val="sysDot"/>
          </a:ln>
        </p:spPr>
        <p:txBody>
          <a:bodyPr/>
          <a:lstStyle>
            <a:lvl1pPr>
              <a:buNone/>
              <a:defRPr sz="1800">
                <a:solidFill>
                  <a:srgbClr val="002060"/>
                </a:solidFill>
              </a:defRPr>
            </a:lvl1pPr>
          </a:lstStyle>
          <a:p>
            <a:pPr lvl="0"/>
            <a:r>
              <a:rPr lang="en-GB" noProof="0" smtClean="0"/>
              <a:t>Click here to fill in your Title</a:t>
            </a:r>
            <a:endParaRPr lang="en-GB" noProof="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7504" y="-27384"/>
            <a:ext cx="6768752" cy="936104"/>
          </a:xfrm>
          <a:prstGeom prst="rect">
            <a:avLst/>
          </a:prstGeom>
        </p:spPr>
        <p:txBody>
          <a:bodyPr rtlCol="0" anchor="b">
            <a:normAutofit/>
          </a:bodyPr>
          <a:lstStyle>
            <a:lvl1pPr marL="0" marR="0" indent="0" algn="l" defTabSz="914400" rtl="0" eaLnBrk="1" fontAlgn="auto" latinLnBrk="0" hangingPunct="1">
              <a:lnSpc>
                <a:spcPct val="100000"/>
              </a:lnSpc>
              <a:spcBef>
                <a:spcPts val="0"/>
              </a:spcBef>
              <a:spcAft>
                <a:spcPts val="0"/>
              </a:spcAft>
              <a:buClr>
                <a:schemeClr val="tx1">
                  <a:lumMod val="60000"/>
                  <a:lumOff val="40000"/>
                </a:schemeClr>
              </a:buClr>
              <a:buSzPct val="120000"/>
              <a:buFont typeface="Wingdings" pitchFamily="2" charset="2"/>
              <a:buNone/>
              <a:tabLst/>
              <a:defRPr lang="nl-NL" sz="2800" b="1" i="0" kern="1200" baseline="0" dirty="0" smtClean="0">
                <a:ln w="3175">
                  <a:noFill/>
                </a:ln>
                <a:solidFill>
                  <a:srgbClr val="002060"/>
                </a:solidFill>
                <a:effectLst/>
                <a:latin typeface="Calibri" pitchFamily="34" charset="0"/>
                <a:ea typeface="+mn-ea"/>
                <a:cs typeface="Arial" pitchFamily="34" charset="0"/>
              </a:defRPr>
            </a:lvl1pPr>
          </a:lstStyle>
          <a:p>
            <a:r>
              <a:rPr lang="en-GB" noProof="0" smtClean="0"/>
              <a:t>CLICK TO EDIT MASTER TITLE STYLE</a:t>
            </a:r>
            <a:endParaRPr lang="en-GB" noProof="0"/>
          </a:p>
        </p:txBody>
      </p:sp>
      <p:sp>
        <p:nvSpPr>
          <p:cNvPr id="8" name="Text Placeholder 9"/>
          <p:cNvSpPr>
            <a:spLocks noGrp="1"/>
          </p:cNvSpPr>
          <p:nvPr>
            <p:ph type="body" sz="quarter" idx="10"/>
          </p:nvPr>
        </p:nvSpPr>
        <p:spPr>
          <a:xfrm>
            <a:off x="107504" y="980728"/>
            <a:ext cx="8712968" cy="5184576"/>
          </a:xfrm>
          <a:prstGeom prst="rect">
            <a:avLst/>
          </a:prstGeom>
        </p:spPr>
        <p:txBody>
          <a:bodyPr/>
          <a:lstStyle>
            <a:lvl1pPr marL="360000" indent="-288000">
              <a:spcBef>
                <a:spcPts val="200"/>
              </a:spcBef>
              <a:spcAft>
                <a:spcPts val="200"/>
              </a:spcAft>
              <a:buClr>
                <a:schemeClr val="tx1">
                  <a:lumMod val="75000"/>
                </a:schemeClr>
              </a:buClr>
              <a:buSzPct val="80000"/>
              <a:buFont typeface="Wingdings" pitchFamily="2" charset="2"/>
              <a:buChar char="n"/>
              <a:defRPr sz="2000" b="0" spc="0" baseline="0">
                <a:solidFill>
                  <a:srgbClr val="002060"/>
                </a:solidFill>
                <a:latin typeface="Calibri" pitchFamily="34" charset="0"/>
                <a:cs typeface="Arial" pitchFamily="34" charset="0"/>
              </a:defRPr>
            </a:lvl1pPr>
            <a:lvl2pPr marL="900000" indent="-360000">
              <a:spcBef>
                <a:spcPts val="200"/>
              </a:spcBef>
              <a:spcAft>
                <a:spcPts val="200"/>
              </a:spcAft>
              <a:buClr>
                <a:srgbClr val="002060"/>
              </a:buClr>
              <a:buSzPct val="60000"/>
              <a:buFont typeface="Wingdings" pitchFamily="2" charset="2"/>
              <a:buChar char="è"/>
              <a:defRPr sz="2000" b="0" spc="0">
                <a:solidFill>
                  <a:srgbClr val="002060"/>
                </a:solidFill>
                <a:latin typeface="Calibri" pitchFamily="34" charset="0"/>
                <a:cs typeface="Arial" pitchFamily="34" charset="0"/>
              </a:defRPr>
            </a:lvl2pPr>
            <a:lvl3pPr marL="900000" indent="-288000">
              <a:spcBef>
                <a:spcPts val="200"/>
              </a:spcBef>
              <a:spcAft>
                <a:spcPts val="200"/>
              </a:spcAft>
              <a:buClr>
                <a:srgbClr val="002060"/>
              </a:buClr>
              <a:buSzPct val="100000"/>
              <a:buFont typeface="Tahoma" pitchFamily="34" charset="0"/>
              <a:buChar char="-"/>
              <a:defRPr sz="2000" b="0" spc="0">
                <a:solidFill>
                  <a:srgbClr val="002060"/>
                </a:solidFill>
                <a:latin typeface="Calibri" pitchFamily="34" charset="0"/>
                <a:cs typeface="Arial" pitchFamily="34" charset="0"/>
              </a:defRPr>
            </a:lvl3pPr>
            <a:lvl4pPr marL="1260000" indent="-288000">
              <a:spcBef>
                <a:spcPts val="200"/>
              </a:spcBef>
              <a:spcAft>
                <a:spcPts val="200"/>
              </a:spcAft>
              <a:buClr>
                <a:srgbClr val="002060"/>
              </a:buClr>
              <a:buSzPct val="100000"/>
              <a:buFont typeface="Arial" pitchFamily="34" charset="0"/>
              <a:buChar char="•"/>
              <a:defRPr sz="2000" b="0" spc="0">
                <a:solidFill>
                  <a:srgbClr val="002060"/>
                </a:solidFill>
                <a:latin typeface="Calibri" pitchFamily="34" charset="0"/>
                <a:cs typeface="Arial" pitchFamily="34" charset="0"/>
              </a:defRPr>
            </a:lvl4pPr>
            <a:lvl5pPr marL="1260000" indent="-288000">
              <a:spcBef>
                <a:spcPts val="200"/>
              </a:spcBef>
              <a:spcAft>
                <a:spcPts val="200"/>
              </a:spcAft>
              <a:buClr>
                <a:schemeClr val="tx1">
                  <a:lumMod val="50000"/>
                </a:schemeClr>
              </a:buClr>
              <a:buSzPct val="100000"/>
              <a:buFont typeface="Tahoma" pitchFamily="34" charset="0"/>
              <a:buChar char="-"/>
              <a:defRPr sz="2000" b="0" spc="0">
                <a:solidFill>
                  <a:srgbClr val="002060"/>
                </a:solidFill>
                <a:latin typeface="Calibri" pitchFamily="34" charset="0"/>
                <a:cs typeface="Arial" pitchFamily="34" charset="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level1</a:t>
            </a:r>
          </a:p>
        </p:txBody>
      </p:sp>
      <p:sp>
        <p:nvSpPr>
          <p:cNvPr id="11"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sp>
        <p:nvSpPr>
          <p:cNvPr id="12"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1">
                    <a:lumMod val="6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50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Tahoma" pitchFamily="34" charset="0"/>
              <a:ea typeface="+mn-ea"/>
              <a:cs typeface="Tahoma" pitchFamily="34" charset="0"/>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07504" y="-27384"/>
            <a:ext cx="6768752" cy="936104"/>
          </a:xfrm>
          <a:prstGeom prst="rect">
            <a:avLst/>
          </a:prstGeom>
        </p:spPr>
        <p:txBody>
          <a:bodyPr rtlCol="0" anchor="b">
            <a:normAutofit/>
          </a:bodyPr>
          <a:lstStyle>
            <a:lvl1pPr marL="0" marR="0" indent="0" algn="l" defTabSz="914400" rtl="0" eaLnBrk="1" fontAlgn="auto" latinLnBrk="0" hangingPunct="1">
              <a:lnSpc>
                <a:spcPct val="100000"/>
              </a:lnSpc>
              <a:spcBef>
                <a:spcPts val="0"/>
              </a:spcBef>
              <a:spcAft>
                <a:spcPts val="0"/>
              </a:spcAft>
              <a:buClr>
                <a:schemeClr val="tx1">
                  <a:lumMod val="60000"/>
                  <a:lumOff val="40000"/>
                </a:schemeClr>
              </a:buClr>
              <a:buSzPct val="120000"/>
              <a:buFont typeface="Wingdings" pitchFamily="2" charset="2"/>
              <a:buNone/>
              <a:tabLst/>
              <a:defRPr lang="nl-NL" sz="2800" b="1" i="0" kern="1200" baseline="0" dirty="0" smtClean="0">
                <a:ln w="3175">
                  <a:noFill/>
                </a:ln>
                <a:solidFill>
                  <a:srgbClr val="002060"/>
                </a:solidFill>
                <a:effectLst/>
                <a:latin typeface="Calibri" pitchFamily="34" charset="0"/>
                <a:ea typeface="+mn-ea"/>
                <a:cs typeface="Arial" pitchFamily="34" charset="0"/>
              </a:defRPr>
            </a:lvl1pPr>
          </a:lstStyle>
          <a:p>
            <a:r>
              <a:rPr lang="en-GB" noProof="0" smtClean="0"/>
              <a:t>CLICK TO EDIT MASTER TITLE STYLE</a:t>
            </a:r>
            <a:endParaRPr lang="en-GB" noProof="0"/>
          </a:p>
        </p:txBody>
      </p:sp>
      <p:sp>
        <p:nvSpPr>
          <p:cNvPr id="11"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sp>
        <p:nvSpPr>
          <p:cNvPr id="12"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1">
                    <a:lumMod val="6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50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Tahoma" pitchFamily="34" charset="0"/>
              <a:ea typeface="+mn-ea"/>
              <a:cs typeface="Tahoma" pitchFamily="34" charset="0"/>
            </a:endParaRPr>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Content Placeholder 5"/>
          <p:cNvSpPr>
            <a:spLocks noGrp="1"/>
          </p:cNvSpPr>
          <p:nvPr>
            <p:ph sz="quarter" idx="12" hasCustomPrompt="1"/>
          </p:nvPr>
        </p:nvSpPr>
        <p:spPr>
          <a:xfrm>
            <a:off x="179512" y="1053216"/>
            <a:ext cx="3456383" cy="4320000"/>
          </a:xfrm>
          <a:prstGeom prst="rect">
            <a:avLst/>
          </a:prstGeom>
        </p:spPr>
        <p:txBody>
          <a:bodyPr/>
          <a:lstStyle>
            <a:lvl1pPr>
              <a:buNone/>
              <a:defRPr sz="1600">
                <a:solidFill>
                  <a:srgbClr val="000000"/>
                </a:solidFill>
                <a:latin typeface="+mn-lt"/>
              </a:defRPr>
            </a:lvl1pPr>
          </a:lstStyle>
          <a:p>
            <a:pPr lvl="0"/>
            <a:r>
              <a:rPr lang="en-GB" noProof="0" smtClean="0"/>
              <a:t>Click the icon to insert object</a:t>
            </a:r>
            <a:endParaRPr lang="en-GB" noProof="0"/>
          </a:p>
        </p:txBody>
      </p:sp>
      <p:sp>
        <p:nvSpPr>
          <p:cNvPr id="7" name="Text Placeholder 12"/>
          <p:cNvSpPr>
            <a:spLocks noGrp="1"/>
          </p:cNvSpPr>
          <p:nvPr>
            <p:ph type="body" sz="quarter" idx="24"/>
          </p:nvPr>
        </p:nvSpPr>
        <p:spPr>
          <a:xfrm>
            <a:off x="179512" y="5373216"/>
            <a:ext cx="3456384" cy="360040"/>
          </a:xfrm>
          <a:prstGeom prst="rect">
            <a:avLst/>
          </a:prstGeom>
          <a:ln>
            <a:noFill/>
          </a:ln>
        </p:spPr>
        <p:txBody>
          <a:bodyPr/>
          <a:lstStyle>
            <a:lvl1pPr>
              <a:buNone/>
              <a:defRPr sz="1200" b="0">
                <a:solidFill>
                  <a:srgbClr val="000000"/>
                </a:solidFill>
                <a:latin typeface="Calibri" pitchFamily="34" charset="0"/>
              </a:defRPr>
            </a:lvl1pPr>
          </a:lstStyle>
          <a:p>
            <a:pPr lvl="0"/>
            <a:r>
              <a:rPr lang="en-GB" noProof="0" smtClean="0"/>
              <a:t>Click to edit Master text styles</a:t>
            </a:r>
          </a:p>
        </p:txBody>
      </p:sp>
      <p:sp>
        <p:nvSpPr>
          <p:cNvPr id="9" name="Title 1"/>
          <p:cNvSpPr>
            <a:spLocks noGrp="1"/>
          </p:cNvSpPr>
          <p:nvPr>
            <p:ph type="ctrTitle" hasCustomPrompt="1"/>
          </p:nvPr>
        </p:nvSpPr>
        <p:spPr>
          <a:xfrm>
            <a:off x="107504" y="-27384"/>
            <a:ext cx="6768752" cy="936104"/>
          </a:xfrm>
          <a:prstGeom prst="rect">
            <a:avLst/>
          </a:prstGeom>
        </p:spPr>
        <p:txBody>
          <a:bodyPr rtlCol="0" anchor="b">
            <a:normAutofit/>
          </a:bodyPr>
          <a:lstStyle>
            <a:lvl1pPr marL="0" marR="0" indent="0" algn="l" defTabSz="914400" rtl="0" eaLnBrk="1" fontAlgn="auto" latinLnBrk="0" hangingPunct="1">
              <a:lnSpc>
                <a:spcPct val="100000"/>
              </a:lnSpc>
              <a:spcBef>
                <a:spcPts val="0"/>
              </a:spcBef>
              <a:spcAft>
                <a:spcPts val="0"/>
              </a:spcAft>
              <a:buClr>
                <a:schemeClr val="tx1">
                  <a:lumMod val="60000"/>
                  <a:lumOff val="40000"/>
                </a:schemeClr>
              </a:buClr>
              <a:buSzPct val="120000"/>
              <a:buFont typeface="Wingdings" pitchFamily="2" charset="2"/>
              <a:buNone/>
              <a:tabLst/>
              <a:defRPr lang="nl-NL" sz="2800" b="1" i="0" kern="1200" baseline="0" dirty="0" smtClean="0">
                <a:ln w="3175">
                  <a:noFill/>
                </a:ln>
                <a:solidFill>
                  <a:srgbClr val="002060"/>
                </a:solidFill>
                <a:effectLst/>
                <a:latin typeface="Calibri" pitchFamily="34" charset="0"/>
                <a:ea typeface="+mn-ea"/>
                <a:cs typeface="Arial" pitchFamily="34" charset="0"/>
              </a:defRPr>
            </a:lvl1pPr>
          </a:lstStyle>
          <a:p>
            <a:r>
              <a:rPr lang="en-GB" noProof="0" smtClean="0"/>
              <a:t>CLICK TO EDIT MASTER TITLE STYLE</a:t>
            </a:r>
            <a:endParaRPr lang="en-GB" noProof="0"/>
          </a:p>
        </p:txBody>
      </p:sp>
      <p:sp>
        <p:nvSpPr>
          <p:cNvPr id="16"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sp>
        <p:nvSpPr>
          <p:cNvPr id="17"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1">
                    <a:lumMod val="6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50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Tahoma" pitchFamily="34" charset="0"/>
              <a:ea typeface="+mn-ea"/>
              <a:cs typeface="Tahoma" pitchFamily="34" charset="0"/>
            </a:endParaRPr>
          </a:p>
        </p:txBody>
      </p:sp>
      <p:sp>
        <p:nvSpPr>
          <p:cNvPr id="10" name="Text Placeholder 9"/>
          <p:cNvSpPr>
            <a:spLocks noGrp="1"/>
          </p:cNvSpPr>
          <p:nvPr>
            <p:ph type="body" sz="quarter" idx="10"/>
          </p:nvPr>
        </p:nvSpPr>
        <p:spPr>
          <a:xfrm>
            <a:off x="3779912" y="980728"/>
            <a:ext cx="5112568" cy="4968552"/>
          </a:xfrm>
          <a:prstGeom prst="rect">
            <a:avLst/>
          </a:prstGeom>
        </p:spPr>
        <p:txBody>
          <a:bodyPr/>
          <a:lstStyle>
            <a:lvl1pPr marL="360000" indent="-288000">
              <a:spcBef>
                <a:spcPts val="200"/>
              </a:spcBef>
              <a:spcAft>
                <a:spcPts val="200"/>
              </a:spcAft>
              <a:buClr>
                <a:schemeClr val="tx1">
                  <a:lumMod val="75000"/>
                </a:schemeClr>
              </a:buClr>
              <a:buSzPct val="80000"/>
              <a:buFont typeface="Wingdings" pitchFamily="2" charset="2"/>
              <a:buChar char="n"/>
              <a:defRPr sz="2000" b="0" spc="0" baseline="0">
                <a:solidFill>
                  <a:srgbClr val="002060"/>
                </a:solidFill>
                <a:latin typeface="Calibri" pitchFamily="34" charset="0"/>
                <a:cs typeface="Arial" pitchFamily="34" charset="0"/>
              </a:defRPr>
            </a:lvl1pPr>
            <a:lvl2pPr marL="900000" indent="-360000">
              <a:spcBef>
                <a:spcPts val="200"/>
              </a:spcBef>
              <a:spcAft>
                <a:spcPts val="200"/>
              </a:spcAft>
              <a:buClr>
                <a:srgbClr val="002060"/>
              </a:buClr>
              <a:buSzPct val="60000"/>
              <a:buFont typeface="Wingdings" pitchFamily="2" charset="2"/>
              <a:buChar char="è"/>
              <a:defRPr sz="2000" b="0" spc="0">
                <a:solidFill>
                  <a:srgbClr val="002060"/>
                </a:solidFill>
                <a:latin typeface="Calibri" pitchFamily="34" charset="0"/>
                <a:cs typeface="Arial" pitchFamily="34" charset="0"/>
              </a:defRPr>
            </a:lvl2pPr>
            <a:lvl3pPr marL="900000" indent="-288000">
              <a:spcBef>
                <a:spcPts val="200"/>
              </a:spcBef>
              <a:spcAft>
                <a:spcPts val="200"/>
              </a:spcAft>
              <a:buClr>
                <a:srgbClr val="002060"/>
              </a:buClr>
              <a:buSzPct val="100000"/>
              <a:buFont typeface="Tahoma" pitchFamily="34" charset="0"/>
              <a:buChar char="-"/>
              <a:defRPr sz="2000" b="0" spc="0">
                <a:solidFill>
                  <a:srgbClr val="002060"/>
                </a:solidFill>
                <a:latin typeface="Calibri" pitchFamily="34" charset="0"/>
                <a:cs typeface="Arial" pitchFamily="34" charset="0"/>
              </a:defRPr>
            </a:lvl3pPr>
            <a:lvl4pPr marL="1260000" indent="-288000">
              <a:spcBef>
                <a:spcPts val="200"/>
              </a:spcBef>
              <a:spcAft>
                <a:spcPts val="200"/>
              </a:spcAft>
              <a:buClr>
                <a:srgbClr val="002060"/>
              </a:buClr>
              <a:buSzPct val="100000"/>
              <a:buFont typeface="Arial" pitchFamily="34" charset="0"/>
              <a:buChar char="•"/>
              <a:defRPr sz="2000" b="0" spc="0">
                <a:solidFill>
                  <a:srgbClr val="002060"/>
                </a:solidFill>
                <a:latin typeface="Calibri" pitchFamily="34" charset="0"/>
                <a:cs typeface="Arial" pitchFamily="34" charset="0"/>
              </a:defRPr>
            </a:lvl4pPr>
            <a:lvl5pPr marL="1260000" indent="-288000">
              <a:spcBef>
                <a:spcPts val="200"/>
              </a:spcBef>
              <a:spcAft>
                <a:spcPts val="200"/>
              </a:spcAft>
              <a:buClr>
                <a:schemeClr val="tx1">
                  <a:lumMod val="50000"/>
                </a:schemeClr>
              </a:buClr>
              <a:buSzPct val="100000"/>
              <a:buFont typeface="Tahoma" pitchFamily="34" charset="0"/>
              <a:buChar char="-"/>
              <a:defRPr sz="2000" b="0" spc="0">
                <a:solidFill>
                  <a:srgbClr val="002060"/>
                </a:solidFill>
                <a:latin typeface="Calibri" pitchFamily="34" charset="0"/>
                <a:cs typeface="Arial" pitchFamily="34" charset="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level1</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14"/>
          <p:cNvSpPr>
            <a:spLocks noGrp="1"/>
          </p:cNvSpPr>
          <p:nvPr>
            <p:ph type="pic" sz="quarter" idx="18"/>
          </p:nvPr>
        </p:nvSpPr>
        <p:spPr>
          <a:xfrm>
            <a:off x="4937197" y="1146010"/>
            <a:ext cx="4206803" cy="4659254"/>
          </a:xfrm>
          <a:prstGeom prst="rect">
            <a:avLst/>
          </a:prstGeom>
          <a:ln>
            <a:solidFill>
              <a:srgbClr val="000000"/>
            </a:solidFill>
          </a:ln>
        </p:spPr>
        <p:txBody>
          <a:bodyPr/>
          <a:lstStyle>
            <a:lvl1pPr>
              <a:defRPr sz="1600">
                <a:solidFill>
                  <a:srgbClr val="000000"/>
                </a:solidFill>
              </a:defRPr>
            </a:lvl1pPr>
          </a:lstStyle>
          <a:p>
            <a:r>
              <a:rPr lang="en-US" dirty="0" smtClean="0"/>
              <a:t>Click icon to add picture</a:t>
            </a:r>
            <a:endParaRPr lang="en-US" dirty="0"/>
          </a:p>
        </p:txBody>
      </p:sp>
      <p:sp>
        <p:nvSpPr>
          <p:cNvPr id="7" name="Text Placeholder 12"/>
          <p:cNvSpPr>
            <a:spLocks noGrp="1"/>
          </p:cNvSpPr>
          <p:nvPr>
            <p:ph type="body" sz="quarter" idx="24" hasCustomPrompt="1"/>
          </p:nvPr>
        </p:nvSpPr>
        <p:spPr>
          <a:xfrm>
            <a:off x="4932040" y="5805264"/>
            <a:ext cx="4211960" cy="288032"/>
          </a:xfrm>
          <a:prstGeom prst="rect">
            <a:avLst/>
          </a:prstGeom>
          <a:solidFill>
            <a:schemeClr val="bg1"/>
          </a:solidFill>
          <a:ln>
            <a:noFill/>
          </a:ln>
        </p:spPr>
        <p:txBody>
          <a:bodyPr/>
          <a:lstStyle>
            <a:lvl1pPr algn="r">
              <a:buNone/>
              <a:defRPr sz="1200">
                <a:solidFill>
                  <a:srgbClr val="000000"/>
                </a:solidFill>
                <a:latin typeface="Calibri" pitchFamily="34" charset="0"/>
              </a:defRPr>
            </a:lvl1pPr>
          </a:lstStyle>
          <a:p>
            <a:pPr lvl="0"/>
            <a:r>
              <a:rPr lang="en-GB" noProof="0" smtClean="0"/>
              <a:t>Click to edit Master text styles </a:t>
            </a:r>
          </a:p>
        </p:txBody>
      </p:sp>
      <p:sp>
        <p:nvSpPr>
          <p:cNvPr id="10" name="Title 1"/>
          <p:cNvSpPr>
            <a:spLocks noGrp="1"/>
          </p:cNvSpPr>
          <p:nvPr>
            <p:ph type="ctrTitle" hasCustomPrompt="1"/>
          </p:nvPr>
        </p:nvSpPr>
        <p:spPr>
          <a:xfrm>
            <a:off x="107504" y="-27384"/>
            <a:ext cx="6768752" cy="936104"/>
          </a:xfrm>
          <a:prstGeom prst="rect">
            <a:avLst/>
          </a:prstGeom>
        </p:spPr>
        <p:txBody>
          <a:bodyPr rtlCol="0" anchor="b">
            <a:normAutofit/>
          </a:bodyPr>
          <a:lstStyle>
            <a:lvl1pPr marL="0" marR="0" indent="0" algn="l" defTabSz="914400" rtl="0" eaLnBrk="1" fontAlgn="auto" latinLnBrk="0" hangingPunct="1">
              <a:lnSpc>
                <a:spcPct val="100000"/>
              </a:lnSpc>
              <a:spcBef>
                <a:spcPts val="0"/>
              </a:spcBef>
              <a:spcAft>
                <a:spcPts val="0"/>
              </a:spcAft>
              <a:buClr>
                <a:schemeClr val="tx1">
                  <a:lumMod val="60000"/>
                  <a:lumOff val="40000"/>
                </a:schemeClr>
              </a:buClr>
              <a:buSzPct val="120000"/>
              <a:buFont typeface="Wingdings" pitchFamily="2" charset="2"/>
              <a:buNone/>
              <a:tabLst/>
              <a:defRPr lang="nl-NL" sz="2800" b="1" i="0" kern="1200" baseline="0" dirty="0" smtClean="0">
                <a:ln w="3175">
                  <a:noFill/>
                </a:ln>
                <a:solidFill>
                  <a:srgbClr val="002060"/>
                </a:solidFill>
                <a:effectLst/>
                <a:latin typeface="Calibri" pitchFamily="34" charset="0"/>
                <a:ea typeface="+mn-ea"/>
                <a:cs typeface="Arial" pitchFamily="34" charset="0"/>
              </a:defRPr>
            </a:lvl1pPr>
          </a:lstStyle>
          <a:p>
            <a:r>
              <a:rPr lang="en-GB" noProof="0" smtClean="0"/>
              <a:t>CLICK TO EDIT MASTER TITLE STYLE</a:t>
            </a:r>
            <a:endParaRPr lang="en-GB" noProof="0"/>
          </a:p>
        </p:txBody>
      </p:sp>
      <p:sp>
        <p:nvSpPr>
          <p:cNvPr id="16"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sp>
        <p:nvSpPr>
          <p:cNvPr id="17"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1">
                    <a:lumMod val="6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50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Tahoma" pitchFamily="34" charset="0"/>
              <a:ea typeface="+mn-ea"/>
              <a:cs typeface="Tahoma" pitchFamily="34" charset="0"/>
            </a:endParaRPr>
          </a:p>
        </p:txBody>
      </p:sp>
      <p:sp>
        <p:nvSpPr>
          <p:cNvPr id="9" name="Text Placeholder 9"/>
          <p:cNvSpPr>
            <a:spLocks noGrp="1"/>
          </p:cNvSpPr>
          <p:nvPr>
            <p:ph type="body" sz="quarter" idx="10"/>
          </p:nvPr>
        </p:nvSpPr>
        <p:spPr>
          <a:xfrm>
            <a:off x="107504" y="980728"/>
            <a:ext cx="4608512" cy="5184576"/>
          </a:xfrm>
          <a:prstGeom prst="rect">
            <a:avLst/>
          </a:prstGeom>
        </p:spPr>
        <p:txBody>
          <a:bodyPr/>
          <a:lstStyle>
            <a:lvl1pPr marL="360000" indent="-288000">
              <a:spcBef>
                <a:spcPts val="200"/>
              </a:spcBef>
              <a:spcAft>
                <a:spcPts val="200"/>
              </a:spcAft>
              <a:buClr>
                <a:schemeClr val="tx1">
                  <a:lumMod val="75000"/>
                </a:schemeClr>
              </a:buClr>
              <a:buSzPct val="80000"/>
              <a:buFont typeface="Wingdings" pitchFamily="2" charset="2"/>
              <a:buChar char="n"/>
              <a:defRPr sz="2000" b="0" spc="0" baseline="0">
                <a:solidFill>
                  <a:srgbClr val="002060"/>
                </a:solidFill>
                <a:latin typeface="Calibri" pitchFamily="34" charset="0"/>
                <a:cs typeface="Arial" pitchFamily="34" charset="0"/>
              </a:defRPr>
            </a:lvl1pPr>
            <a:lvl2pPr marL="900000" indent="-360000">
              <a:spcBef>
                <a:spcPts val="200"/>
              </a:spcBef>
              <a:spcAft>
                <a:spcPts val="200"/>
              </a:spcAft>
              <a:buClr>
                <a:srgbClr val="002060"/>
              </a:buClr>
              <a:buSzPct val="60000"/>
              <a:buFont typeface="Wingdings" pitchFamily="2" charset="2"/>
              <a:buChar char="è"/>
              <a:defRPr sz="2000" b="0" spc="0">
                <a:solidFill>
                  <a:srgbClr val="002060"/>
                </a:solidFill>
                <a:latin typeface="Calibri" pitchFamily="34" charset="0"/>
                <a:cs typeface="Arial" pitchFamily="34" charset="0"/>
              </a:defRPr>
            </a:lvl2pPr>
            <a:lvl3pPr marL="900000" indent="-288000">
              <a:spcBef>
                <a:spcPts val="200"/>
              </a:spcBef>
              <a:spcAft>
                <a:spcPts val="200"/>
              </a:spcAft>
              <a:buClr>
                <a:srgbClr val="002060"/>
              </a:buClr>
              <a:buSzPct val="100000"/>
              <a:buFont typeface="Tahoma" pitchFamily="34" charset="0"/>
              <a:buChar char="-"/>
              <a:defRPr sz="2000" b="0" spc="0">
                <a:solidFill>
                  <a:srgbClr val="002060"/>
                </a:solidFill>
                <a:latin typeface="Calibri" pitchFamily="34" charset="0"/>
                <a:cs typeface="Arial" pitchFamily="34" charset="0"/>
              </a:defRPr>
            </a:lvl3pPr>
            <a:lvl4pPr marL="1260000" indent="-288000">
              <a:spcBef>
                <a:spcPts val="200"/>
              </a:spcBef>
              <a:spcAft>
                <a:spcPts val="200"/>
              </a:spcAft>
              <a:buClr>
                <a:srgbClr val="002060"/>
              </a:buClr>
              <a:buSzPct val="100000"/>
              <a:buFont typeface="Arial" pitchFamily="34" charset="0"/>
              <a:buChar char="•"/>
              <a:defRPr sz="2000" b="0" spc="0">
                <a:solidFill>
                  <a:srgbClr val="002060"/>
                </a:solidFill>
                <a:latin typeface="Calibri" pitchFamily="34" charset="0"/>
                <a:cs typeface="Arial" pitchFamily="34" charset="0"/>
              </a:defRPr>
            </a:lvl4pPr>
            <a:lvl5pPr marL="1260000" indent="-288000">
              <a:spcBef>
                <a:spcPts val="200"/>
              </a:spcBef>
              <a:spcAft>
                <a:spcPts val="200"/>
              </a:spcAft>
              <a:buClr>
                <a:schemeClr val="tx1">
                  <a:lumMod val="50000"/>
                </a:schemeClr>
              </a:buClr>
              <a:buSzPct val="100000"/>
              <a:buFont typeface="Tahoma" pitchFamily="34" charset="0"/>
              <a:buChar char="-"/>
              <a:defRPr sz="2000" b="0" spc="0">
                <a:solidFill>
                  <a:srgbClr val="002060"/>
                </a:solidFill>
                <a:latin typeface="Calibri" pitchFamily="34" charset="0"/>
                <a:cs typeface="Arial" pitchFamily="34" charset="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level1</a:t>
            </a:r>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5" name="Picture Placeholder 14"/>
          <p:cNvSpPr>
            <a:spLocks noGrp="1"/>
          </p:cNvSpPr>
          <p:nvPr>
            <p:ph type="pic" sz="quarter" idx="18"/>
          </p:nvPr>
        </p:nvSpPr>
        <p:spPr>
          <a:xfrm>
            <a:off x="251520" y="1052736"/>
            <a:ext cx="2069283" cy="1512168"/>
          </a:xfrm>
          <a:prstGeom prst="rect">
            <a:avLst/>
          </a:prstGeom>
          <a:ln>
            <a:solidFill>
              <a:srgbClr val="000000"/>
            </a:solidFill>
          </a:ln>
          <a:effectLst/>
        </p:spPr>
        <p:txBody>
          <a:bodyPr/>
          <a:lstStyle>
            <a:lvl1pPr>
              <a:defRPr sz="1600">
                <a:solidFill>
                  <a:srgbClr val="000000"/>
                </a:solidFill>
              </a:defRPr>
            </a:lvl1pPr>
          </a:lstStyle>
          <a:p>
            <a:r>
              <a:rPr lang="en-US" dirty="0" smtClean="0"/>
              <a:t>Click icon to add picture</a:t>
            </a:r>
            <a:endParaRPr lang="en-US" dirty="0"/>
          </a:p>
        </p:txBody>
      </p:sp>
      <p:sp>
        <p:nvSpPr>
          <p:cNvPr id="17" name="Picture Placeholder 16"/>
          <p:cNvSpPr>
            <a:spLocks noGrp="1"/>
          </p:cNvSpPr>
          <p:nvPr>
            <p:ph type="pic" sz="quarter" idx="19"/>
          </p:nvPr>
        </p:nvSpPr>
        <p:spPr>
          <a:xfrm>
            <a:off x="251520" y="2636912"/>
            <a:ext cx="2066378" cy="1445699"/>
          </a:xfrm>
          <a:prstGeom prst="rect">
            <a:avLst/>
          </a:prstGeom>
          <a:ln>
            <a:solidFill>
              <a:srgbClr val="000000"/>
            </a:solidFill>
          </a:ln>
          <a:effectLst/>
        </p:spPr>
        <p:txBody>
          <a:bodyPr/>
          <a:lstStyle>
            <a:lvl1pPr>
              <a:defRPr sz="1600">
                <a:solidFill>
                  <a:srgbClr val="000000"/>
                </a:solidFill>
              </a:defRPr>
            </a:lvl1pPr>
          </a:lstStyle>
          <a:p>
            <a:r>
              <a:rPr lang="en-US" smtClean="0"/>
              <a:t>Click icon to add picture</a:t>
            </a:r>
            <a:endParaRPr lang="en-US"/>
          </a:p>
        </p:txBody>
      </p:sp>
      <p:sp>
        <p:nvSpPr>
          <p:cNvPr id="19" name="Picture Placeholder 18"/>
          <p:cNvSpPr>
            <a:spLocks noGrp="1"/>
          </p:cNvSpPr>
          <p:nvPr>
            <p:ph type="pic" sz="quarter" idx="20"/>
          </p:nvPr>
        </p:nvSpPr>
        <p:spPr>
          <a:xfrm>
            <a:off x="251520" y="4149080"/>
            <a:ext cx="2066378" cy="1606306"/>
          </a:xfrm>
          <a:prstGeom prst="rect">
            <a:avLst/>
          </a:prstGeom>
          <a:ln>
            <a:solidFill>
              <a:srgbClr val="000000"/>
            </a:solidFill>
          </a:ln>
          <a:effectLst/>
        </p:spPr>
        <p:txBody>
          <a:bodyPr/>
          <a:lstStyle>
            <a:lvl1pPr>
              <a:defRPr sz="1600">
                <a:solidFill>
                  <a:srgbClr val="000000"/>
                </a:solidFill>
              </a:defRPr>
            </a:lvl1pPr>
          </a:lstStyle>
          <a:p>
            <a:r>
              <a:rPr lang="en-US" smtClean="0"/>
              <a:t>Click icon to add picture</a:t>
            </a:r>
            <a:endParaRPr lang="en-US"/>
          </a:p>
        </p:txBody>
      </p:sp>
      <p:sp>
        <p:nvSpPr>
          <p:cNvPr id="10" name="Title 1"/>
          <p:cNvSpPr>
            <a:spLocks noGrp="1"/>
          </p:cNvSpPr>
          <p:nvPr>
            <p:ph type="ctrTitle" hasCustomPrompt="1"/>
          </p:nvPr>
        </p:nvSpPr>
        <p:spPr>
          <a:xfrm>
            <a:off x="107504" y="-27384"/>
            <a:ext cx="6768752" cy="936104"/>
          </a:xfrm>
          <a:prstGeom prst="rect">
            <a:avLst/>
          </a:prstGeom>
        </p:spPr>
        <p:txBody>
          <a:bodyPr rtlCol="0" anchor="b">
            <a:normAutofit/>
          </a:bodyPr>
          <a:lstStyle>
            <a:lvl1pPr marL="0" marR="0" indent="0" algn="l" defTabSz="914400" rtl="0" eaLnBrk="1" fontAlgn="auto" latinLnBrk="0" hangingPunct="1">
              <a:lnSpc>
                <a:spcPct val="100000"/>
              </a:lnSpc>
              <a:spcBef>
                <a:spcPts val="0"/>
              </a:spcBef>
              <a:spcAft>
                <a:spcPts val="0"/>
              </a:spcAft>
              <a:buClr>
                <a:schemeClr val="tx1">
                  <a:lumMod val="60000"/>
                  <a:lumOff val="40000"/>
                </a:schemeClr>
              </a:buClr>
              <a:buSzPct val="120000"/>
              <a:buFont typeface="Wingdings" pitchFamily="2" charset="2"/>
              <a:buNone/>
              <a:tabLst/>
              <a:defRPr lang="nl-NL" sz="2800" b="1" i="0" kern="1200" baseline="0" dirty="0" smtClean="0">
                <a:ln w="3175">
                  <a:noFill/>
                </a:ln>
                <a:solidFill>
                  <a:srgbClr val="002060"/>
                </a:solidFill>
                <a:effectLst/>
                <a:latin typeface="Calibri" pitchFamily="34" charset="0"/>
                <a:ea typeface="+mn-ea"/>
                <a:cs typeface="Arial" pitchFamily="34" charset="0"/>
              </a:defRPr>
            </a:lvl1pPr>
          </a:lstStyle>
          <a:p>
            <a:r>
              <a:rPr lang="en-GB" noProof="0" smtClean="0"/>
              <a:t>CLICK TO EDIT MASTER TITLE STYLE</a:t>
            </a:r>
            <a:endParaRPr lang="en-GB" noProof="0"/>
          </a:p>
        </p:txBody>
      </p:sp>
      <p:sp>
        <p:nvSpPr>
          <p:cNvPr id="14" name="Date Placeholder 13"/>
          <p:cNvSpPr>
            <a:spLocks noGrp="1"/>
          </p:cNvSpPr>
          <p:nvPr>
            <p:ph type="dt" sz="half" idx="2"/>
          </p:nvPr>
        </p:nvSpPr>
        <p:spPr>
          <a:xfrm>
            <a:off x="179512" y="6356350"/>
            <a:ext cx="1065540" cy="241002"/>
          </a:xfrm>
          <a:prstGeom prst="rect">
            <a:avLst/>
          </a:prstGeom>
        </p:spPr>
        <p:txBody>
          <a:bodyPr/>
          <a:lstStyle>
            <a:lvl1pPr>
              <a:defRPr sz="1000">
                <a:solidFill>
                  <a:schemeClr val="bg1">
                    <a:lumMod val="50000"/>
                  </a:schemeClr>
                </a:solidFill>
                <a:latin typeface="Tahoma" pitchFamily="34" charset="0"/>
                <a:cs typeface="Tahoma" pitchFamily="34" charset="0"/>
              </a:defRPr>
            </a:lvl1pPr>
          </a:lstStyle>
          <a:p>
            <a:r>
              <a:rPr lang="en-US" smtClean="0"/>
              <a:t>Date</a:t>
            </a:r>
            <a:endParaRPr lang="en-GB" dirty="0"/>
          </a:p>
        </p:txBody>
      </p:sp>
      <p:sp>
        <p:nvSpPr>
          <p:cNvPr id="16" name="Slide Number Placeholder 14"/>
          <p:cNvSpPr txBox="1">
            <a:spLocks/>
          </p:cNvSpPr>
          <p:nvPr userDrawn="1"/>
        </p:nvSpPr>
        <p:spPr>
          <a:xfrm>
            <a:off x="4572000" y="6357016"/>
            <a:ext cx="439157" cy="240336"/>
          </a:xfrm>
          <a:prstGeom prst="rect">
            <a:avLst/>
          </a:prstGeom>
        </p:spPr>
        <p:txBody>
          <a:bodyPr/>
          <a:lstStyle>
            <a:lvl1pPr algn="l">
              <a:defRPr sz="1000">
                <a:solidFill>
                  <a:schemeClr val="bg1">
                    <a:lumMod val="65000"/>
                  </a:schemeClr>
                </a:solidFill>
                <a:latin typeface="Tahoma" pitchFamily="34" charset="0"/>
                <a:cs typeface="Tahoma"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3EBAEE-DBBE-480E-8B7D-632A9DDF7CF5}" type="slidenum">
              <a:rPr kumimoji="0" lang="en-GB" sz="1000" b="0" i="0" u="none" strike="noStrike" kern="1200" cap="none" spc="0" normalizeH="0" baseline="0" noProof="0" smtClean="0">
                <a:ln>
                  <a:noFill/>
                </a:ln>
                <a:solidFill>
                  <a:schemeClr val="bg1">
                    <a:lumMod val="50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chemeClr val="bg1">
                  <a:lumMod val="50000"/>
                </a:schemeClr>
              </a:solidFill>
              <a:effectLst/>
              <a:uLnTx/>
              <a:uFillTx/>
              <a:latin typeface="Tahoma" pitchFamily="34" charset="0"/>
              <a:ea typeface="+mn-ea"/>
              <a:cs typeface="Tahoma" pitchFamily="34" charset="0"/>
            </a:endParaRPr>
          </a:p>
        </p:txBody>
      </p:sp>
      <p:sp>
        <p:nvSpPr>
          <p:cNvPr id="12" name="Text Placeholder 9"/>
          <p:cNvSpPr>
            <a:spLocks noGrp="1"/>
          </p:cNvSpPr>
          <p:nvPr>
            <p:ph type="body" sz="quarter" idx="10"/>
          </p:nvPr>
        </p:nvSpPr>
        <p:spPr>
          <a:xfrm>
            <a:off x="2411760" y="980728"/>
            <a:ext cx="6264696" cy="5184576"/>
          </a:xfrm>
          <a:prstGeom prst="rect">
            <a:avLst/>
          </a:prstGeom>
        </p:spPr>
        <p:txBody>
          <a:bodyPr/>
          <a:lstStyle>
            <a:lvl1pPr marL="360000" indent="-288000">
              <a:spcBef>
                <a:spcPts val="200"/>
              </a:spcBef>
              <a:spcAft>
                <a:spcPts val="200"/>
              </a:spcAft>
              <a:buClr>
                <a:schemeClr val="tx1">
                  <a:lumMod val="75000"/>
                </a:schemeClr>
              </a:buClr>
              <a:buSzPct val="80000"/>
              <a:buFont typeface="Wingdings" pitchFamily="2" charset="2"/>
              <a:buChar char="n"/>
              <a:defRPr sz="2000" b="0" spc="0" baseline="0">
                <a:solidFill>
                  <a:srgbClr val="002060"/>
                </a:solidFill>
                <a:latin typeface="Calibri" pitchFamily="34" charset="0"/>
                <a:cs typeface="Arial" pitchFamily="34" charset="0"/>
              </a:defRPr>
            </a:lvl1pPr>
            <a:lvl2pPr marL="900000" indent="-360000">
              <a:spcBef>
                <a:spcPts val="200"/>
              </a:spcBef>
              <a:spcAft>
                <a:spcPts val="200"/>
              </a:spcAft>
              <a:buClr>
                <a:srgbClr val="002060"/>
              </a:buClr>
              <a:buSzPct val="60000"/>
              <a:buFont typeface="Wingdings" pitchFamily="2" charset="2"/>
              <a:buChar char="è"/>
              <a:defRPr sz="2000" b="0" spc="0">
                <a:solidFill>
                  <a:srgbClr val="002060"/>
                </a:solidFill>
                <a:latin typeface="Calibri" pitchFamily="34" charset="0"/>
                <a:cs typeface="Arial" pitchFamily="34" charset="0"/>
              </a:defRPr>
            </a:lvl2pPr>
            <a:lvl3pPr marL="900000" indent="-288000">
              <a:spcBef>
                <a:spcPts val="200"/>
              </a:spcBef>
              <a:spcAft>
                <a:spcPts val="200"/>
              </a:spcAft>
              <a:buClr>
                <a:srgbClr val="002060"/>
              </a:buClr>
              <a:buSzPct val="100000"/>
              <a:buFont typeface="Tahoma" pitchFamily="34" charset="0"/>
              <a:buChar char="-"/>
              <a:defRPr sz="2000" b="0" spc="0">
                <a:solidFill>
                  <a:srgbClr val="002060"/>
                </a:solidFill>
                <a:latin typeface="Calibri" pitchFamily="34" charset="0"/>
                <a:cs typeface="Arial" pitchFamily="34" charset="0"/>
              </a:defRPr>
            </a:lvl3pPr>
            <a:lvl4pPr marL="1260000" indent="-288000">
              <a:spcBef>
                <a:spcPts val="200"/>
              </a:spcBef>
              <a:spcAft>
                <a:spcPts val="200"/>
              </a:spcAft>
              <a:buClr>
                <a:srgbClr val="002060"/>
              </a:buClr>
              <a:buSzPct val="100000"/>
              <a:buFont typeface="Arial" pitchFamily="34" charset="0"/>
              <a:buChar char="•"/>
              <a:defRPr sz="2000" b="0" spc="0">
                <a:solidFill>
                  <a:srgbClr val="002060"/>
                </a:solidFill>
                <a:latin typeface="Calibri" pitchFamily="34" charset="0"/>
                <a:cs typeface="Arial" pitchFamily="34" charset="0"/>
              </a:defRPr>
            </a:lvl4pPr>
            <a:lvl5pPr marL="1260000" indent="-288000">
              <a:spcBef>
                <a:spcPts val="200"/>
              </a:spcBef>
              <a:spcAft>
                <a:spcPts val="200"/>
              </a:spcAft>
              <a:buClr>
                <a:schemeClr val="tx1">
                  <a:lumMod val="50000"/>
                </a:schemeClr>
              </a:buClr>
              <a:buSzPct val="100000"/>
              <a:buFont typeface="Tahoma" pitchFamily="34" charset="0"/>
              <a:buChar char="-"/>
              <a:defRPr sz="2000" b="0" spc="0">
                <a:solidFill>
                  <a:srgbClr val="002060"/>
                </a:solidFill>
                <a:latin typeface="Calibri" pitchFamily="34" charset="0"/>
                <a:cs typeface="Arial" pitchFamily="34" charset="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level1</a:t>
            </a:r>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1800" y="1474788"/>
            <a:ext cx="8405813" cy="4525962"/>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gi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3" descr="W:\LBE006\Acties\Graphic charter\Laborelec 2010\logo\Logo voor Microsoft toepassingen\GDF-SUEZ_vibrat_multi_energ_M.png"/>
          <p:cNvPicPr>
            <a:picLocks noChangeAspect="1" noChangeArrowheads="1"/>
          </p:cNvPicPr>
          <p:nvPr/>
        </p:nvPicPr>
        <p:blipFill>
          <a:blip r:embed="rId5" cstate="print"/>
          <a:srcRect/>
          <a:stretch>
            <a:fillRect/>
          </a:stretch>
        </p:blipFill>
        <p:spPr bwMode="auto">
          <a:xfrm>
            <a:off x="0" y="6525344"/>
            <a:ext cx="9144000" cy="43204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67" r:id="rId2"/>
    <p:sldLayoutId id="2147483671" r:id="rId3"/>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F298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F298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F298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F298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F298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15000"/>
          </a:schemeClr>
        </a:solid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3" descr="W:\LBE006\Acties\Graphic charter\Laborelec 2010\logo\Logo voor Microsoft toepassingen\GDF-SUEZ_vibrat_multi_energ_M.png"/>
          <p:cNvPicPr>
            <a:picLocks noChangeAspect="1" noChangeArrowheads="1"/>
          </p:cNvPicPr>
          <p:nvPr/>
        </p:nvPicPr>
        <p:blipFill>
          <a:blip r:embed="rId8" cstate="print"/>
          <a:srcRect/>
          <a:stretch>
            <a:fillRect/>
          </a:stretch>
        </p:blipFill>
        <p:spPr bwMode="auto">
          <a:xfrm>
            <a:off x="0" y="6597352"/>
            <a:ext cx="9144000" cy="360040"/>
          </a:xfrm>
          <a:prstGeom prst="rect">
            <a:avLst/>
          </a:prstGeom>
          <a:noFill/>
        </p:spPr>
      </p:pic>
      <p:pic>
        <p:nvPicPr>
          <p:cNvPr id="11" name="Picture 11" descr="Public.png"/>
          <p:cNvPicPr>
            <a:picLocks noChangeAspect="1"/>
          </p:cNvPicPr>
          <p:nvPr/>
        </p:nvPicPr>
        <p:blipFill>
          <a:blip r:embed="rId9" cstate="screen"/>
          <a:srcRect/>
          <a:stretch>
            <a:fillRect/>
          </a:stretch>
        </p:blipFill>
        <p:spPr bwMode="auto">
          <a:xfrm>
            <a:off x="8031530" y="6332600"/>
            <a:ext cx="255410" cy="244767"/>
          </a:xfrm>
          <a:prstGeom prst="rect">
            <a:avLst/>
          </a:prstGeom>
          <a:noFill/>
          <a:ln w="9525">
            <a:noFill/>
            <a:miter lim="800000"/>
            <a:headEnd/>
            <a:tailEnd/>
          </a:ln>
        </p:spPr>
      </p:pic>
      <p:sp>
        <p:nvSpPr>
          <p:cNvPr id="9" name="TextBox 8"/>
          <p:cNvSpPr txBox="1"/>
          <p:nvPr/>
        </p:nvSpPr>
        <p:spPr>
          <a:xfrm>
            <a:off x="6876256" y="6381328"/>
            <a:ext cx="1296144" cy="288032"/>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solidFill>
                  <a:schemeClr val="bg1">
                    <a:lumMod val="50000"/>
                  </a:schemeClr>
                </a:solidFill>
              </a:rPr>
              <a:t>LABORELEC ©</a:t>
            </a:r>
          </a:p>
        </p:txBody>
      </p:sp>
      <p:pic>
        <p:nvPicPr>
          <p:cNvPr id="15" name="Picture 2" descr="logo"/>
          <p:cNvPicPr>
            <a:picLocks noChangeAspect="1" noChangeArrowheads="1"/>
          </p:cNvPicPr>
          <p:nvPr userDrawn="1"/>
        </p:nvPicPr>
        <p:blipFill>
          <a:blip r:embed="rId10" cstate="print"/>
          <a:srcRect/>
          <a:stretch>
            <a:fillRect/>
          </a:stretch>
        </p:blipFill>
        <p:spPr bwMode="auto">
          <a:xfrm>
            <a:off x="7380312" y="116632"/>
            <a:ext cx="1427163" cy="714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8" r:id="rId2"/>
    <p:sldLayoutId id="2147483656" r:id="rId3"/>
    <p:sldLayoutId id="2147483658" r:id="rId4"/>
    <p:sldLayoutId id="2147483659" r:id="rId5"/>
    <p:sldLayoutId id="2147483672"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alpha val="18000"/>
          </a:schemeClr>
        </a:solidFill>
        <a:effectLst/>
      </p:bgPr>
    </p:bg>
    <p:spTree>
      <p:nvGrpSpPr>
        <p:cNvPr id="1" name=""/>
        <p:cNvGrpSpPr/>
        <p:nvPr/>
      </p:nvGrpSpPr>
      <p:grpSpPr>
        <a:xfrm>
          <a:off x="0" y="0"/>
          <a:ext cx="0" cy="0"/>
          <a:chOff x="0" y="0"/>
          <a:chExt cx="0" cy="0"/>
        </a:xfrm>
      </p:grpSpPr>
      <p:pic>
        <p:nvPicPr>
          <p:cNvPr id="7" name="Picture 2" descr="W:\LBE006\Acties\Graphic charter\Laborelec 2010\logo\Logo voor Microsoft toepassingen\Laborelec-GS_q.gif"/>
          <p:cNvPicPr>
            <a:picLocks noChangeAspect="1" noChangeArrowheads="1"/>
          </p:cNvPicPr>
          <p:nvPr/>
        </p:nvPicPr>
        <p:blipFill>
          <a:blip r:embed="rId4" cstate="print"/>
          <a:srcRect/>
          <a:stretch>
            <a:fillRect/>
          </a:stretch>
        </p:blipFill>
        <p:spPr bwMode="auto">
          <a:xfrm>
            <a:off x="7020272" y="332656"/>
            <a:ext cx="1800200" cy="616549"/>
          </a:xfrm>
          <a:prstGeom prst="rect">
            <a:avLst/>
          </a:prstGeom>
          <a:noFill/>
        </p:spPr>
      </p:pic>
      <p:pic>
        <p:nvPicPr>
          <p:cNvPr id="5" name="Picture 11" descr="Public.png"/>
          <p:cNvPicPr>
            <a:picLocks noChangeAspect="1"/>
          </p:cNvPicPr>
          <p:nvPr/>
        </p:nvPicPr>
        <p:blipFill>
          <a:blip r:embed="rId5" cstate="screen"/>
          <a:srcRect/>
          <a:stretch>
            <a:fillRect/>
          </a:stretch>
        </p:blipFill>
        <p:spPr bwMode="auto">
          <a:xfrm>
            <a:off x="8031530" y="6332600"/>
            <a:ext cx="255410" cy="244767"/>
          </a:xfrm>
          <a:prstGeom prst="rect">
            <a:avLst/>
          </a:prstGeom>
          <a:noFill/>
          <a:ln w="9525">
            <a:noFill/>
            <a:miter lim="800000"/>
            <a:headEnd/>
            <a:tailEnd/>
          </a:ln>
        </p:spPr>
      </p:pic>
      <p:pic>
        <p:nvPicPr>
          <p:cNvPr id="6" name="Picture 12" descr="Restricted.png"/>
          <p:cNvPicPr>
            <a:picLocks noChangeAspect="1"/>
          </p:cNvPicPr>
          <p:nvPr/>
        </p:nvPicPr>
        <p:blipFill>
          <a:blip r:embed="rId6" cstate="screen"/>
          <a:srcRect/>
          <a:stretch>
            <a:fillRect/>
          </a:stretch>
        </p:blipFill>
        <p:spPr bwMode="auto">
          <a:xfrm>
            <a:off x="8376468" y="6309320"/>
            <a:ext cx="280342" cy="296062"/>
          </a:xfrm>
          <a:prstGeom prst="rect">
            <a:avLst/>
          </a:prstGeom>
          <a:noFill/>
          <a:ln w="9525">
            <a:noFill/>
            <a:miter lim="800000"/>
            <a:headEnd/>
            <a:tailEnd/>
          </a:ln>
        </p:spPr>
      </p:pic>
      <p:pic>
        <p:nvPicPr>
          <p:cNvPr id="8" name="Picture 13" descr="Strictly-Confidential.png"/>
          <p:cNvPicPr>
            <a:picLocks noChangeAspect="1"/>
          </p:cNvPicPr>
          <p:nvPr/>
        </p:nvPicPr>
        <p:blipFill>
          <a:blip r:embed="rId7" cstate="screen"/>
          <a:srcRect/>
          <a:stretch>
            <a:fillRect/>
          </a:stretch>
        </p:blipFill>
        <p:spPr bwMode="auto">
          <a:xfrm>
            <a:off x="8742743" y="6309320"/>
            <a:ext cx="293753" cy="2914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Rectangle 28"/>
          <p:cNvSpPr/>
          <p:nvPr/>
        </p:nvSpPr>
        <p:spPr>
          <a:xfrm>
            <a:off x="0" y="0"/>
            <a:ext cx="3943818" cy="6858000"/>
          </a:xfrm>
          <a:prstGeom prst="rect">
            <a:avLst/>
          </a:prstGeom>
          <a:solidFill>
            <a:srgbClr val="30BDD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0" name="Footer Placeholder 4"/>
          <p:cNvSpPr txBox="1">
            <a:spLocks/>
          </p:cNvSpPr>
          <p:nvPr/>
        </p:nvSpPr>
        <p:spPr>
          <a:xfrm>
            <a:off x="4283968" y="6453336"/>
            <a:ext cx="4680520" cy="365125"/>
          </a:xfrm>
          <a:prstGeom prst="rect">
            <a:avLst/>
          </a:prstGeom>
        </p:spPr>
        <p:txBody>
          <a:bodyPr/>
          <a:lstStyle>
            <a:lvl1pPr algn="r">
              <a:defRPr>
                <a:solidFill>
                  <a:srgbClr val="00206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002060"/>
                </a:solidFill>
                <a:effectLst/>
                <a:uLnTx/>
                <a:uFillTx/>
                <a:latin typeface="Franklin Gothic Book" pitchFamily="34" charset="0"/>
                <a:ea typeface="+mn-ea"/>
                <a:cs typeface="+mn-cs"/>
              </a:rPr>
              <a:t>                                        © LABORELEC</a:t>
            </a:r>
            <a:endParaRPr kumimoji="0" lang="en-GB" sz="1200" b="0" i="0" u="none" strike="noStrike" kern="1200" cap="none" spc="0" normalizeH="0" baseline="0" noProof="0">
              <a:ln>
                <a:noFill/>
              </a:ln>
              <a:solidFill>
                <a:srgbClr val="002060"/>
              </a:solidFill>
              <a:effectLst/>
              <a:uLnTx/>
              <a:uFillTx/>
              <a:latin typeface="Franklin Gothic Book" pitchFamily="34" charset="0"/>
              <a:ea typeface="+mn-ea"/>
              <a:cs typeface="+mn-cs"/>
            </a:endParaRPr>
          </a:p>
        </p:txBody>
      </p:sp>
      <p:sp>
        <p:nvSpPr>
          <p:cNvPr id="31" name="Rectangle 30"/>
          <p:cNvSpPr/>
          <p:nvPr/>
        </p:nvSpPr>
        <p:spPr>
          <a:xfrm>
            <a:off x="0" y="0"/>
            <a:ext cx="3851920" cy="6858000"/>
          </a:xfrm>
          <a:prstGeom prst="rect">
            <a:avLst/>
          </a:prstGeom>
          <a:gradFill flip="none" rotWithShape="1">
            <a:gsLst>
              <a:gs pos="0">
                <a:srgbClr val="4D71A1"/>
              </a:gs>
              <a:gs pos="50000">
                <a:srgbClr val="466186"/>
              </a:gs>
              <a:gs pos="100000">
                <a:srgbClr val="435A7D"/>
              </a:gs>
            </a:gsLst>
            <a:lin ang="16200000" scaled="1"/>
            <a:tileRect/>
          </a:gradFill>
          <a:ln>
            <a:solidFill>
              <a:srgbClr val="002060"/>
            </a:solidFill>
          </a:ln>
          <a:effectLst>
            <a:glow rad="101600">
              <a:schemeClr val="bg2">
                <a:lumMod val="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32" name="Rectangle 2"/>
          <p:cNvSpPr txBox="1">
            <a:spLocks noChangeArrowheads="1"/>
          </p:cNvSpPr>
          <p:nvPr/>
        </p:nvSpPr>
        <p:spPr>
          <a:xfrm>
            <a:off x="369256" y="1700808"/>
            <a:ext cx="2114512" cy="1844675"/>
          </a:xfrm>
          <a:prstGeom prst="rect">
            <a:avLst/>
          </a:prstGeom>
          <a:noFill/>
        </p:spPr>
        <p:txBody>
          <a:bodyPr/>
          <a:lstStyle/>
          <a:p>
            <a:pPr lvl="0" defTabSz="914400" fontAlgn="base">
              <a:spcBef>
                <a:spcPct val="0"/>
              </a:spcBef>
              <a:spcAft>
                <a:spcPct val="0"/>
              </a:spcAft>
              <a:buClr>
                <a:schemeClr val="tx1">
                  <a:lumMod val="60000"/>
                  <a:lumOff val="40000"/>
                </a:schemeClr>
              </a:buClr>
              <a:buFont typeface="Wingdings" pitchFamily="2" charset="2"/>
              <a:buNone/>
            </a:pPr>
            <a:r>
              <a:rPr lang="en-GB" sz="1100" b="1" i="0" u="none" kern="0" noProof="0" smtClean="0">
                <a:solidFill>
                  <a:schemeClr val="bg1"/>
                </a:solidFill>
                <a:latin typeface="Tahoma" pitchFamily="34" charset="0"/>
                <a:ea typeface="+mj-ea"/>
                <a:cs typeface="Tahoma" pitchFamily="34" charset="0"/>
              </a:rPr>
              <a:t>LABORELEC BELGIUM</a:t>
            </a:r>
            <a:r>
              <a:rPr lang="en-GB" sz="1050" b="1" kern="0" noProof="0" smtClean="0">
                <a:solidFill>
                  <a:schemeClr val="bg2">
                    <a:lumMod val="20000"/>
                    <a:lumOff val="80000"/>
                  </a:schemeClr>
                </a:solidFill>
                <a:latin typeface="Tahoma" pitchFamily="34" charset="0"/>
                <a:ea typeface="+mj-ea"/>
                <a:cs typeface="Tahoma" pitchFamily="34" charset="0"/>
              </a:rPr>
              <a:t>	</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Rodestraat 125</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1630 Linkebeek	</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Belgium		</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T. +32 2 382 02 11	</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F. +32 2 382 02 41	</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RPR/RPM Brussels 0400.902.582 </a:t>
            </a:r>
          </a:p>
          <a:p>
            <a:pPr lvl="0" defTabSz="914400" fontAlgn="base">
              <a:spcBef>
                <a:spcPct val="0"/>
              </a:spcBef>
              <a:spcAft>
                <a:spcPct val="0"/>
              </a:spcAft>
            </a:pPr>
            <a:r>
              <a:rPr lang="en-GB" sz="1050" kern="0" noProof="0" smtClean="0">
                <a:solidFill>
                  <a:schemeClr val="bg2">
                    <a:lumMod val="20000"/>
                    <a:lumOff val="80000"/>
                  </a:schemeClr>
                </a:solidFill>
                <a:latin typeface="Tahoma" pitchFamily="34" charset="0"/>
                <a:ea typeface="+mj-ea"/>
                <a:cs typeface="Tahoma" pitchFamily="34" charset="0"/>
              </a:rPr>
              <a:t>BTW/TVA BE 0400 902 582</a:t>
            </a:r>
          </a:p>
          <a:p>
            <a:pPr lvl="0" defTabSz="914400" fontAlgn="base">
              <a:spcBef>
                <a:spcPct val="0"/>
              </a:spcBef>
              <a:spcAft>
                <a:spcPct val="0"/>
              </a:spcAft>
            </a:pPr>
            <a:r>
              <a:rPr lang="en-GB" sz="1200" b="1" u="sng" kern="0" noProof="0" smtClean="0">
                <a:solidFill>
                  <a:schemeClr val="bg1"/>
                </a:solidFill>
                <a:latin typeface="Calibri" pitchFamily="34" charset="0"/>
                <a:ea typeface="+mj-ea"/>
                <a:cs typeface="Tahoma" pitchFamily="34" charset="0"/>
              </a:rPr>
              <a:t>www.laborelec.com</a:t>
            </a:r>
          </a:p>
          <a:p>
            <a:pPr lvl="0" defTabSz="914400" fontAlgn="base">
              <a:spcBef>
                <a:spcPct val="0"/>
              </a:spcBef>
              <a:spcAft>
                <a:spcPct val="0"/>
              </a:spcAft>
            </a:pPr>
            <a:r>
              <a:rPr lang="en-GB" sz="1200" b="1" u="sng" kern="0" noProof="0" smtClean="0">
                <a:solidFill>
                  <a:schemeClr val="bg1"/>
                </a:solidFill>
                <a:latin typeface="Calibri" pitchFamily="34" charset="0"/>
                <a:ea typeface="+mj-ea"/>
                <a:cs typeface="Tahoma" pitchFamily="34" charset="0"/>
              </a:rPr>
              <a:t>info@laborelec.com</a:t>
            </a:r>
          </a:p>
        </p:txBody>
      </p:sp>
      <p:sp>
        <p:nvSpPr>
          <p:cNvPr id="33" name="TextBox 32"/>
          <p:cNvSpPr txBox="1"/>
          <p:nvPr/>
        </p:nvSpPr>
        <p:spPr>
          <a:xfrm>
            <a:off x="345758" y="3645024"/>
            <a:ext cx="2786082" cy="1061829"/>
          </a:xfrm>
          <a:prstGeom prst="rect">
            <a:avLst/>
          </a:prstGeom>
          <a:noFill/>
        </p:spPr>
        <p:txBody>
          <a:bodyPr wrap="square" rtlCol="0">
            <a:spAutoFit/>
          </a:bodyPr>
          <a:lstStyle/>
          <a:p>
            <a:pPr>
              <a:buClr>
                <a:schemeClr val="tx1">
                  <a:lumMod val="60000"/>
                  <a:lumOff val="40000"/>
                </a:schemeClr>
              </a:buClr>
              <a:buFont typeface="Wingdings" pitchFamily="2" charset="2"/>
              <a:buNone/>
            </a:pPr>
            <a:r>
              <a:rPr lang="en-GB" sz="1100" b="1" kern="0" noProof="0" smtClean="0">
                <a:solidFill>
                  <a:schemeClr val="bg1"/>
                </a:solidFill>
                <a:latin typeface="Tahoma" pitchFamily="34" charset="0"/>
                <a:ea typeface="+mn-ea"/>
                <a:cs typeface="Tahoma" pitchFamily="34" charset="0"/>
              </a:rPr>
              <a:t>LABORELEC THE NETHERLANDS</a:t>
            </a:r>
          </a:p>
          <a:p>
            <a:r>
              <a:rPr lang="en-GB" sz="1050" kern="0" noProof="0" smtClean="0">
                <a:solidFill>
                  <a:schemeClr val="bg2">
                    <a:lumMod val="20000"/>
                    <a:lumOff val="80000"/>
                  </a:schemeClr>
                </a:solidFill>
                <a:latin typeface="Tahoma" pitchFamily="34" charset="0"/>
                <a:ea typeface="+mn-ea"/>
                <a:cs typeface="Tahoma" pitchFamily="34" charset="0"/>
              </a:rPr>
              <a:t>Amerikalaan 35</a:t>
            </a:r>
          </a:p>
          <a:p>
            <a:r>
              <a:rPr lang="en-GB" sz="1050" kern="0" noProof="0" smtClean="0">
                <a:solidFill>
                  <a:schemeClr val="bg2">
                    <a:lumMod val="20000"/>
                    <a:lumOff val="80000"/>
                  </a:schemeClr>
                </a:solidFill>
                <a:latin typeface="Tahoma" pitchFamily="34" charset="0"/>
                <a:ea typeface="+mn-ea"/>
                <a:cs typeface="Tahoma" pitchFamily="34" charset="0"/>
              </a:rPr>
              <a:t>6199 AE</a:t>
            </a:r>
          </a:p>
          <a:p>
            <a:r>
              <a:rPr lang="en-GB" sz="1050" kern="0" noProof="0" smtClean="0">
                <a:solidFill>
                  <a:schemeClr val="bg2">
                    <a:lumMod val="20000"/>
                    <a:lumOff val="80000"/>
                  </a:schemeClr>
                </a:solidFill>
                <a:latin typeface="Tahoma" pitchFamily="34" charset="0"/>
                <a:ea typeface="+mn-ea"/>
                <a:cs typeface="Tahoma" pitchFamily="34" charset="0"/>
              </a:rPr>
              <a:t>Maastricht-Airport</a:t>
            </a:r>
          </a:p>
          <a:p>
            <a:r>
              <a:rPr lang="en-GB" sz="1050" kern="0" noProof="0" smtClean="0">
                <a:solidFill>
                  <a:schemeClr val="bg2">
                    <a:lumMod val="20000"/>
                    <a:lumOff val="80000"/>
                  </a:schemeClr>
                </a:solidFill>
                <a:latin typeface="Tahoma" pitchFamily="34" charset="0"/>
                <a:ea typeface="+mn-ea"/>
                <a:cs typeface="Tahoma" pitchFamily="34" charset="0"/>
              </a:rPr>
              <a:t>The Netherlands</a:t>
            </a:r>
          </a:p>
          <a:p>
            <a:r>
              <a:rPr lang="en-GB" sz="1050" kern="0" noProof="0" smtClean="0">
                <a:solidFill>
                  <a:schemeClr val="bg2">
                    <a:lumMod val="20000"/>
                    <a:lumOff val="80000"/>
                  </a:schemeClr>
                </a:solidFill>
                <a:latin typeface="Tahoma" pitchFamily="34" charset="0"/>
                <a:ea typeface="+mn-ea"/>
                <a:cs typeface="Tahoma" pitchFamily="34" charset="0"/>
              </a:rPr>
              <a:t>T. +31 63 88 26 022</a:t>
            </a:r>
            <a:endParaRPr lang="en-GB" sz="1050" noProof="0">
              <a:solidFill>
                <a:schemeClr val="bg2">
                  <a:lumMod val="20000"/>
                  <a:lumOff val="80000"/>
                </a:schemeClr>
              </a:solidFill>
              <a:latin typeface="Tahoma" pitchFamily="34" charset="0"/>
              <a:cs typeface="Tahoma" pitchFamily="34" charset="0"/>
            </a:endParaRPr>
          </a:p>
        </p:txBody>
      </p:sp>
      <p:sp>
        <p:nvSpPr>
          <p:cNvPr id="34" name="Footer Placeholder 4"/>
          <p:cNvSpPr txBox="1">
            <a:spLocks/>
          </p:cNvSpPr>
          <p:nvPr/>
        </p:nvSpPr>
        <p:spPr>
          <a:xfrm>
            <a:off x="4283968" y="6453336"/>
            <a:ext cx="4680520" cy="365125"/>
          </a:xfrm>
          <a:prstGeom prst="rect">
            <a:avLst/>
          </a:prstGeom>
        </p:spPr>
        <p:txBody>
          <a:bodyPr/>
          <a:lstStyle>
            <a:lvl1pPr algn="r">
              <a:defRPr>
                <a:solidFill>
                  <a:srgbClr val="00206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srgbClr val="002060"/>
                </a:solidFill>
                <a:effectLst/>
                <a:uLnTx/>
                <a:uFillTx/>
                <a:latin typeface="Franklin Gothic Book" pitchFamily="34" charset="0"/>
                <a:ea typeface="+mn-ea"/>
                <a:cs typeface="+mn-cs"/>
              </a:rPr>
              <a:t>                                        © LABORELEC</a:t>
            </a:r>
            <a:endParaRPr kumimoji="0" lang="en-GB" sz="1200" b="0" i="0" u="none" strike="noStrike" kern="1200" cap="none" spc="0" normalizeH="0" baseline="0" noProof="0">
              <a:ln>
                <a:noFill/>
              </a:ln>
              <a:solidFill>
                <a:srgbClr val="002060"/>
              </a:solidFill>
              <a:effectLst/>
              <a:uLnTx/>
              <a:uFillTx/>
              <a:latin typeface="Franklin Gothic Book" pitchFamily="34" charset="0"/>
              <a:ea typeface="+mn-ea"/>
              <a:cs typeface="+mn-cs"/>
            </a:endParaRPr>
          </a:p>
        </p:txBody>
      </p:sp>
      <p:sp>
        <p:nvSpPr>
          <p:cNvPr id="35" name="TextBox 34"/>
          <p:cNvSpPr txBox="1"/>
          <p:nvPr/>
        </p:nvSpPr>
        <p:spPr>
          <a:xfrm>
            <a:off x="323528" y="4941168"/>
            <a:ext cx="2786082" cy="1223412"/>
          </a:xfrm>
          <a:prstGeom prst="rect">
            <a:avLst/>
          </a:prstGeom>
          <a:noFill/>
        </p:spPr>
        <p:txBody>
          <a:bodyPr wrap="square" rtlCol="0">
            <a:spAutoFit/>
          </a:bodyPr>
          <a:lstStyle/>
          <a:p>
            <a:pPr>
              <a:buClr>
                <a:schemeClr val="tx1">
                  <a:lumMod val="60000"/>
                  <a:lumOff val="40000"/>
                </a:schemeClr>
              </a:buClr>
              <a:buFont typeface="Wingdings" pitchFamily="2" charset="2"/>
              <a:buNone/>
            </a:pPr>
            <a:r>
              <a:rPr lang="en-GB" sz="1100" b="1" kern="0" noProof="0" smtClean="0">
                <a:solidFill>
                  <a:schemeClr val="bg1"/>
                </a:solidFill>
                <a:latin typeface="Tahoma" pitchFamily="34" charset="0"/>
                <a:ea typeface="+mn-ea"/>
                <a:cs typeface="Tahoma" pitchFamily="34" charset="0"/>
              </a:rPr>
              <a:t>LABORELEC GERMANY</a:t>
            </a:r>
          </a:p>
          <a:p>
            <a:r>
              <a:rPr lang="en-GB" sz="1050" kern="0" noProof="0" smtClean="0">
                <a:solidFill>
                  <a:schemeClr val="bg2">
                    <a:lumMod val="20000"/>
                    <a:lumOff val="80000"/>
                  </a:schemeClr>
                </a:solidFill>
                <a:latin typeface="Tahoma" pitchFamily="34" charset="0"/>
                <a:ea typeface="+mn-ea"/>
                <a:cs typeface="Tahoma" pitchFamily="34" charset="0"/>
              </a:rPr>
              <a:t>Brombergerstrasse 39-41, </a:t>
            </a:r>
          </a:p>
          <a:p>
            <a:r>
              <a:rPr lang="en-GB" sz="1050" kern="0" noProof="0" smtClean="0">
                <a:solidFill>
                  <a:schemeClr val="bg2">
                    <a:lumMod val="20000"/>
                    <a:lumOff val="80000"/>
                  </a:schemeClr>
                </a:solidFill>
                <a:latin typeface="Tahoma" pitchFamily="34" charset="0"/>
                <a:ea typeface="+mn-ea"/>
                <a:cs typeface="Tahoma" pitchFamily="34" charset="0"/>
              </a:rPr>
              <a:t>42281 Wuppertal</a:t>
            </a:r>
          </a:p>
          <a:p>
            <a:r>
              <a:rPr lang="en-GB" sz="1050" kern="0" noProof="0" smtClean="0">
                <a:solidFill>
                  <a:schemeClr val="bg2">
                    <a:lumMod val="20000"/>
                    <a:lumOff val="80000"/>
                  </a:schemeClr>
                </a:solidFill>
                <a:latin typeface="Tahoma" pitchFamily="34" charset="0"/>
                <a:ea typeface="+mn-ea"/>
                <a:cs typeface="Tahoma" pitchFamily="34" charset="0"/>
              </a:rPr>
              <a:t>Germany</a:t>
            </a:r>
          </a:p>
          <a:p>
            <a:r>
              <a:rPr lang="en-GB" sz="1050" kern="0" noProof="0" smtClean="0">
                <a:solidFill>
                  <a:schemeClr val="bg2">
                    <a:lumMod val="20000"/>
                    <a:lumOff val="80000"/>
                  </a:schemeClr>
                </a:solidFill>
                <a:latin typeface="Tahoma" pitchFamily="34" charset="0"/>
                <a:ea typeface="+mn-ea"/>
                <a:cs typeface="Tahoma" pitchFamily="34" charset="0"/>
              </a:rPr>
              <a:t>T. +49 202 250 27 13</a:t>
            </a:r>
          </a:p>
          <a:p>
            <a:r>
              <a:rPr lang="en-GB" sz="1050" kern="0" noProof="0" smtClean="0">
                <a:solidFill>
                  <a:schemeClr val="bg2">
                    <a:lumMod val="20000"/>
                    <a:lumOff val="80000"/>
                  </a:schemeClr>
                </a:solidFill>
                <a:latin typeface="Tahoma" pitchFamily="34" charset="0"/>
                <a:ea typeface="+mn-ea"/>
                <a:cs typeface="Tahoma" pitchFamily="34" charset="0"/>
              </a:rPr>
              <a:t>T. +49 202 250 27 15</a:t>
            </a:r>
          </a:p>
          <a:p>
            <a:endParaRPr lang="en-GB" sz="1050" kern="0" noProof="0" smtClean="0">
              <a:solidFill>
                <a:schemeClr val="bg1"/>
              </a:solidFill>
              <a:latin typeface="Tahoma" pitchFamily="34" charset="0"/>
              <a:ea typeface="+mn-ea"/>
              <a:cs typeface="Tahoma" pitchFamily="34" charset="0"/>
            </a:endParaRPr>
          </a:p>
        </p:txBody>
      </p:sp>
      <p:sp>
        <p:nvSpPr>
          <p:cNvPr id="36" name="TextBox 35"/>
          <p:cNvSpPr txBox="1"/>
          <p:nvPr/>
        </p:nvSpPr>
        <p:spPr>
          <a:xfrm>
            <a:off x="4211960" y="260648"/>
            <a:ext cx="4788024" cy="1308050"/>
          </a:xfrm>
          <a:prstGeom prst="rect">
            <a:avLst/>
          </a:prstGeom>
          <a:noFill/>
        </p:spPr>
        <p:txBody>
          <a:bodyPr wrap="square" rtlCol="0">
            <a:spAutoFit/>
          </a:bodyPr>
          <a:lstStyle/>
          <a:p>
            <a:pPr>
              <a:spcBef>
                <a:spcPts val="0"/>
              </a:spcBef>
              <a:spcAft>
                <a:spcPts val="600"/>
              </a:spcAft>
            </a:pPr>
            <a:r>
              <a:rPr lang="en-GB" sz="1400" b="1" kern="1200" noProof="0" smtClean="0">
                <a:solidFill>
                  <a:schemeClr val="tx1">
                    <a:lumMod val="75000"/>
                  </a:schemeClr>
                </a:solidFill>
                <a:latin typeface="Calibri" pitchFamily="34" charset="0"/>
                <a:ea typeface="+mn-ea"/>
                <a:cs typeface="+mn-cs"/>
              </a:rPr>
              <a:t>FROM INNOVATION TO OPERATIONAL ASSISTANCE IN ENERGY</a:t>
            </a:r>
          </a:p>
          <a:p>
            <a:r>
              <a:rPr lang="en-GB" sz="1200" kern="1200" noProof="0" smtClean="0">
                <a:solidFill>
                  <a:srgbClr val="002060"/>
                </a:solidFill>
                <a:latin typeface="Calibri" pitchFamily="34" charset="0"/>
                <a:ea typeface="+mn-ea"/>
                <a:cs typeface="+mn-cs"/>
              </a:rPr>
              <a:t>Laborelec is a leading research and services centre in energy processes and energy use, with more than fifty years of experience. We are part of the Research and Innovation Division of the GDF SUEZ Group, a world leader in the energy sector.</a:t>
            </a:r>
          </a:p>
          <a:p>
            <a:endParaRPr lang="en-GB" sz="1200" noProof="0">
              <a:solidFill>
                <a:srgbClr val="002060"/>
              </a:solidFill>
              <a:latin typeface="Calibri" pitchFamily="34" charset="0"/>
            </a:endParaRPr>
          </a:p>
        </p:txBody>
      </p:sp>
      <p:pic>
        <p:nvPicPr>
          <p:cNvPr id="37" name="Picture 3" descr="W:\LBE006\Acties\Graphic charter\Laborelec 2010\logo\Logo voor Microsoft toepassingen\Laborelec-GS_white.png"/>
          <p:cNvPicPr>
            <a:picLocks noChangeAspect="1" noChangeArrowheads="1"/>
          </p:cNvPicPr>
          <p:nvPr/>
        </p:nvPicPr>
        <p:blipFill>
          <a:blip r:embed="rId3" cstate="print"/>
          <a:srcRect/>
          <a:stretch>
            <a:fillRect/>
          </a:stretch>
        </p:blipFill>
        <p:spPr bwMode="auto">
          <a:xfrm>
            <a:off x="395536" y="404664"/>
            <a:ext cx="2736304" cy="937155"/>
          </a:xfrm>
          <a:prstGeom prst="rect">
            <a:avLst/>
          </a:prstGeom>
          <a:noFill/>
        </p:spPr>
      </p:pic>
      <p:sp>
        <p:nvSpPr>
          <p:cNvPr id="38" name="Rectangle 2"/>
          <p:cNvSpPr txBox="1">
            <a:spLocks noChangeArrowheads="1"/>
          </p:cNvSpPr>
          <p:nvPr/>
        </p:nvSpPr>
        <p:spPr>
          <a:xfrm>
            <a:off x="4211960" y="4221088"/>
            <a:ext cx="4536504" cy="1247979"/>
          </a:xfrm>
          <a:prstGeom prst="rect">
            <a:avLst/>
          </a:prstGeom>
          <a:noFill/>
        </p:spPr>
        <p:txBody>
          <a:bodyPr/>
          <a:lstStyle/>
          <a:p>
            <a:pPr marL="252000" lvl="0" indent="-252000" defTabSz="914400" fontAlgn="base">
              <a:spcBef>
                <a:spcPct val="0"/>
              </a:spcBef>
              <a:spcAft>
                <a:spcPts val="600"/>
              </a:spcAft>
              <a:buSzPct val="120000"/>
              <a:buFont typeface="Wingdings" pitchFamily="2" charset="2"/>
              <a:buNone/>
            </a:pPr>
            <a:r>
              <a:rPr lang="en-GB" sz="1400" b="1" i="0" kern="0" noProof="0" smtClean="0">
                <a:solidFill>
                  <a:schemeClr val="tx1">
                    <a:lumMod val="75000"/>
                  </a:schemeClr>
                </a:solidFill>
                <a:effectLst/>
                <a:latin typeface="Calibri" pitchFamily="34" charset="0"/>
                <a:ea typeface="+mj-ea"/>
                <a:cs typeface="Tahoma" pitchFamily="34" charset="0"/>
              </a:rPr>
              <a:t>FIVE REASONS FOR YOU TO CHOOSE LABORELEC</a:t>
            </a:r>
            <a:endParaRPr lang="en-GB" sz="1200" b="1" i="0" kern="0" noProof="0" smtClean="0">
              <a:solidFill>
                <a:schemeClr val="tx1">
                  <a:lumMod val="75000"/>
                </a:schemeClr>
              </a:solidFill>
              <a:effectLst/>
              <a:latin typeface="Calibri" pitchFamily="34" charset="0"/>
              <a:ea typeface="+mj-ea"/>
              <a:cs typeface="Tahoma" pitchFamily="34" charset="0"/>
            </a:endParaRPr>
          </a:p>
          <a:p>
            <a:pPr marL="252000" lvl="0" indent="-252000" defTabSz="914400" fontAlgn="base">
              <a:spcBef>
                <a:spcPct val="0"/>
              </a:spcBef>
              <a:spcAft>
                <a:spcPct val="0"/>
              </a:spcAft>
              <a:buClr>
                <a:schemeClr val="tx1">
                  <a:lumMod val="75000"/>
                </a:schemeClr>
              </a:buClr>
              <a:buSzPct val="80000"/>
              <a:buFont typeface="Wingdings" pitchFamily="2" charset="2"/>
              <a:buChar char=""/>
            </a:pPr>
            <a:r>
              <a:rPr lang="en-GB" sz="1200" b="0" i="0" kern="0" noProof="0" smtClean="0">
                <a:solidFill>
                  <a:srgbClr val="002060"/>
                </a:solidFill>
                <a:effectLst>
                  <a:glow rad="101600">
                    <a:schemeClr val="bg1">
                      <a:alpha val="60000"/>
                    </a:schemeClr>
                  </a:glow>
                </a:effectLst>
                <a:latin typeface="Calibri" pitchFamily="34" charset="0"/>
                <a:ea typeface="+mj-ea"/>
                <a:cs typeface="Tahoma" pitchFamily="34" charset="0"/>
              </a:rPr>
              <a:t>Wide range of technical competences in Electricity Generation, Grids and End-Use </a:t>
            </a:r>
          </a:p>
          <a:p>
            <a:pPr marL="252000" lvl="0" indent="-252000" defTabSz="914400" fontAlgn="base">
              <a:spcBef>
                <a:spcPct val="0"/>
              </a:spcBef>
              <a:spcAft>
                <a:spcPct val="0"/>
              </a:spcAft>
              <a:buClr>
                <a:schemeClr val="tx1">
                  <a:lumMod val="75000"/>
                </a:schemeClr>
              </a:buClr>
              <a:buSzPct val="80000"/>
              <a:buFont typeface="Wingdings" pitchFamily="2" charset="2"/>
              <a:buChar char=""/>
            </a:pPr>
            <a:r>
              <a:rPr lang="en-GB" sz="1200" b="0" i="0" kern="0" noProof="0" smtClean="0">
                <a:solidFill>
                  <a:srgbClr val="002060"/>
                </a:solidFill>
                <a:effectLst>
                  <a:glow rad="101600">
                    <a:schemeClr val="bg1">
                      <a:alpha val="60000"/>
                    </a:schemeClr>
                  </a:glow>
                </a:effectLst>
                <a:latin typeface="Calibri" pitchFamily="34" charset="0"/>
                <a:ea typeface="+mj-ea"/>
                <a:cs typeface="Tahoma" pitchFamily="34" charset="0"/>
              </a:rPr>
              <a:t>Increased profitability and sustainability of your energy processes and assets </a:t>
            </a:r>
          </a:p>
          <a:p>
            <a:pPr marL="252000" lvl="0" indent="-252000" defTabSz="914400" fontAlgn="base">
              <a:spcBef>
                <a:spcPct val="0"/>
              </a:spcBef>
              <a:spcAft>
                <a:spcPct val="0"/>
              </a:spcAft>
              <a:buClr>
                <a:schemeClr val="tx1">
                  <a:lumMod val="75000"/>
                </a:schemeClr>
              </a:buClr>
              <a:buSzPct val="80000"/>
              <a:buFont typeface="Wingdings" pitchFamily="2" charset="2"/>
              <a:buChar char=""/>
            </a:pPr>
            <a:r>
              <a:rPr lang="en-GB" sz="1200" b="0" i="0" kern="0" noProof="0" smtClean="0">
                <a:solidFill>
                  <a:srgbClr val="002060"/>
                </a:solidFill>
                <a:effectLst>
                  <a:glow rad="101600">
                    <a:schemeClr val="bg1">
                      <a:alpha val="60000"/>
                    </a:schemeClr>
                  </a:glow>
                </a:effectLst>
                <a:latin typeface="Calibri" pitchFamily="34" charset="0"/>
                <a:ea typeface="+mj-ea"/>
                <a:cs typeface="Tahoma" pitchFamily="34" charset="0"/>
              </a:rPr>
              <a:t>Unique combination of contract research and operational assistance</a:t>
            </a:r>
          </a:p>
          <a:p>
            <a:pPr marL="252000" lvl="0" indent="-252000" defTabSz="914400" fontAlgn="base">
              <a:spcBef>
                <a:spcPct val="0"/>
              </a:spcBef>
              <a:spcAft>
                <a:spcPct val="0"/>
              </a:spcAft>
              <a:buClr>
                <a:schemeClr val="tx1">
                  <a:lumMod val="75000"/>
                </a:schemeClr>
              </a:buClr>
              <a:buSzPct val="80000"/>
              <a:buFont typeface="Wingdings" pitchFamily="2" charset="2"/>
              <a:buChar char=""/>
            </a:pPr>
            <a:r>
              <a:rPr lang="en-GB" sz="1200" b="0" i="0" kern="0" noProof="0" smtClean="0">
                <a:solidFill>
                  <a:srgbClr val="002060"/>
                </a:solidFill>
                <a:effectLst>
                  <a:glow rad="101600">
                    <a:schemeClr val="bg1">
                      <a:alpha val="60000"/>
                    </a:schemeClr>
                  </a:glow>
                </a:effectLst>
                <a:latin typeface="Calibri" pitchFamily="34" charset="0"/>
                <a:ea typeface="+mj-ea"/>
                <a:cs typeface="Tahoma" pitchFamily="34" charset="0"/>
              </a:rPr>
              <a:t>Independent advice based on certified laboratory and field analyses all over the world</a:t>
            </a:r>
          </a:p>
          <a:p>
            <a:pPr marL="252000" lvl="0" indent="-252000" defTabSz="914400" fontAlgn="base">
              <a:spcBef>
                <a:spcPct val="0"/>
              </a:spcBef>
              <a:spcAft>
                <a:spcPct val="0"/>
              </a:spcAft>
              <a:buClr>
                <a:schemeClr val="tx1">
                  <a:lumMod val="75000"/>
                </a:schemeClr>
              </a:buClr>
              <a:buSzPct val="80000"/>
              <a:buFont typeface="Wingdings" pitchFamily="2" charset="2"/>
              <a:buChar char=""/>
            </a:pPr>
            <a:r>
              <a:rPr lang="en-GB" sz="1200" b="0" i="0" kern="0" noProof="0" smtClean="0">
                <a:solidFill>
                  <a:srgbClr val="002060"/>
                </a:solidFill>
                <a:effectLst>
                  <a:glow rad="101600">
                    <a:schemeClr val="bg1">
                      <a:alpha val="60000"/>
                    </a:schemeClr>
                  </a:glow>
                </a:effectLst>
                <a:latin typeface="Calibri" pitchFamily="34" charset="0"/>
                <a:ea typeface="+mj-ea"/>
                <a:cs typeface="Tahoma" pitchFamily="34" charset="0"/>
              </a:rPr>
              <a:t>More than 50 years of experience</a:t>
            </a:r>
          </a:p>
        </p:txBody>
      </p:sp>
      <p:pic>
        <p:nvPicPr>
          <p:cNvPr id="39" name="Picture 3" descr="W:\LBE006\Acties\Graphic charter\Laborelec 2010\Office templates\Powerpoint\laborelec_149.jpg"/>
          <p:cNvPicPr>
            <a:picLocks noChangeAspect="1" noChangeArrowheads="1"/>
          </p:cNvPicPr>
          <p:nvPr/>
        </p:nvPicPr>
        <p:blipFill>
          <a:blip r:embed="rId4" cstate="print"/>
          <a:srcRect/>
          <a:stretch>
            <a:fillRect/>
          </a:stretch>
        </p:blipFill>
        <p:spPr bwMode="auto">
          <a:xfrm>
            <a:off x="4283968" y="1628800"/>
            <a:ext cx="4536504" cy="2306648"/>
          </a:xfrm>
          <a:prstGeom prst="rect">
            <a:avLst/>
          </a:prstGeom>
          <a:noFill/>
          <a:ln w="9525">
            <a:solidFill>
              <a:srgbClr val="002060"/>
            </a:solidFill>
          </a:ln>
          <a:effectLst>
            <a:outerShdw blurRad="63500" sx="102000" sy="102000" algn="ctr" rotWithShape="0">
              <a:prstClr val="black">
                <a:alpha val="40000"/>
              </a:prstClr>
            </a:outerShdw>
          </a:effectLst>
        </p:spPr>
      </p:pic>
      <p:pic>
        <p:nvPicPr>
          <p:cNvPr id="40" name="Picture 2" descr="W:\LBE006\Acties\Graphic charter\Laborelec 2010\Office templates\pictures\grafisch\GDF-SUEZ_vibrat_multi_fade_.png"/>
          <p:cNvPicPr>
            <a:picLocks noChangeAspect="1" noChangeArrowheads="1"/>
          </p:cNvPicPr>
          <p:nvPr/>
        </p:nvPicPr>
        <p:blipFill>
          <a:blip r:embed="rId5" cstate="print"/>
          <a:srcRect/>
          <a:stretch>
            <a:fillRect/>
          </a:stretch>
        </p:blipFill>
        <p:spPr bwMode="auto">
          <a:xfrm>
            <a:off x="0" y="6453336"/>
            <a:ext cx="8228459" cy="276225"/>
          </a:xfrm>
          <a:prstGeom prst="rect">
            <a:avLst/>
          </a:prstGeom>
          <a:noFill/>
          <a:effectLst>
            <a:softEdge rad="31750"/>
          </a:effectLst>
        </p:spPr>
      </p:pic>
    </p:spTree>
  </p:cSld>
  <p:clrMap bg1="lt1" tx1="dk1" bg2="lt2" tx2="dk2" accent1="accent1" accent2="accent2" accent3="accent3" accent4="accent4" accent5="accent5" accent6="accent6" hlink="hlink" folHlink="folHlink"/>
  <p:sldLayoutIdLst>
    <p:sldLayoutId id="2147483670" r:id="rId1"/>
  </p:sldLayoutIdLst>
  <p:transition>
    <p:fade/>
  </p:transition>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p>
            <a:pPr lvl="0" algn="ctr">
              <a:spcBef>
                <a:spcPct val="0"/>
              </a:spcBef>
              <a:defRPr/>
            </a:pPr>
            <a:r>
              <a:rPr lang="en-US" sz="3200" b="1" dirty="0" smtClean="0"/>
              <a:t>Temporary </a:t>
            </a:r>
            <a:r>
              <a:rPr lang="en-US" sz="3200" b="1" dirty="0"/>
              <a:t>usage of equipment &gt; 420 </a:t>
            </a:r>
            <a:r>
              <a:rPr lang="en-US" sz="3200" b="1" dirty="0" smtClean="0"/>
              <a:t>kV</a:t>
            </a:r>
          </a:p>
          <a:p>
            <a:pPr lvl="0" algn="ctr">
              <a:spcBef>
                <a:spcPct val="0"/>
              </a:spcBef>
              <a:defRPr/>
            </a:pPr>
            <a:r>
              <a:rPr lang="en-US" sz="3200" b="1" dirty="0" smtClean="0"/>
              <a:t>Feedback from TC8(X)</a:t>
            </a:r>
            <a:br>
              <a:rPr lang="en-US" sz="3200" b="1" dirty="0" smtClean="0"/>
            </a:br>
            <a:endParaRPr lang="en-US" sz="3200" b="1" dirty="0" smtClean="0"/>
          </a:p>
          <a:p>
            <a:pPr lvl="0" algn="ctr">
              <a:spcBef>
                <a:spcPct val="0"/>
              </a:spcBef>
              <a:defRPr/>
            </a:pPr>
            <a:r>
              <a:rPr lang="en-GB" sz="2800" dirty="0" smtClean="0">
                <a:solidFill>
                  <a:srgbClr val="0F298F"/>
                </a:solidFill>
              </a:rPr>
              <a:t>Presented at ESC CNC meeting</a:t>
            </a:r>
          </a:p>
          <a:p>
            <a:pPr marL="342900" lvl="0" indent="-342900" algn="ctr">
              <a:spcBef>
                <a:spcPct val="20000"/>
              </a:spcBef>
              <a:defRPr/>
            </a:pPr>
            <a:r>
              <a:rPr lang="en-GB" sz="2800" dirty="0" smtClean="0">
                <a:solidFill>
                  <a:srgbClr val="0F298F"/>
                </a:solidFill>
              </a:rPr>
              <a:t>13 December 2018</a:t>
            </a:r>
          </a:p>
          <a:p>
            <a:pPr marL="342900" lvl="0" indent="-342900" algn="ctr">
              <a:spcBef>
                <a:spcPct val="20000"/>
              </a:spcBef>
              <a:defRPr/>
            </a:pPr>
            <a:r>
              <a:rPr lang="en-GB" dirty="0" smtClean="0">
                <a:solidFill>
                  <a:srgbClr val="0F298F"/>
                </a:solidFill>
              </a:rPr>
              <a:t>Wouter Vancoetsem</a:t>
            </a:r>
          </a:p>
          <a:p>
            <a:pPr marL="342900" lvl="0" indent="-342900" algn="ctr">
              <a:spcBef>
                <a:spcPct val="20000"/>
              </a:spcBef>
              <a:defRPr/>
            </a:pPr>
            <a:r>
              <a:rPr lang="en-GB" dirty="0" smtClean="0">
                <a:solidFill>
                  <a:srgbClr val="0F298F"/>
                </a:solidFill>
              </a:rPr>
              <a:t>(convenor TC8X/WG03)</a:t>
            </a:r>
          </a:p>
          <a:p>
            <a:pPr marL="342900" lvl="0" indent="-342900" algn="ctr">
              <a:spcBef>
                <a:spcPct val="20000"/>
              </a:spcBef>
              <a:defRPr/>
            </a:pPr>
            <a:endParaRPr lang="en-GB" sz="2800" dirty="0" smtClean="0">
              <a:solidFill>
                <a:srgbClr val="0F298F"/>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logo"/>
          <p:cNvPicPr>
            <a:picLocks noChangeAspect="1" noChangeArrowheads="1"/>
          </p:cNvPicPr>
          <p:nvPr/>
        </p:nvPicPr>
        <p:blipFill>
          <a:blip r:embed="rId3" cstate="print"/>
          <a:srcRect/>
          <a:stretch>
            <a:fillRect/>
          </a:stretch>
        </p:blipFill>
        <p:spPr bwMode="auto">
          <a:xfrm>
            <a:off x="323528" y="188640"/>
            <a:ext cx="1427163" cy="714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7384"/>
            <a:ext cx="7128792" cy="936104"/>
          </a:xfrm>
        </p:spPr>
        <p:txBody>
          <a:bodyPr>
            <a:normAutofit/>
          </a:bodyPr>
          <a:lstStyle/>
          <a:p>
            <a:r>
              <a:rPr lang="en-GB" dirty="0" smtClean="0"/>
              <a:t>What has been done</a:t>
            </a:r>
            <a:endParaRPr lang="en-GB" dirty="0"/>
          </a:p>
        </p:txBody>
      </p:sp>
      <p:sp>
        <p:nvSpPr>
          <p:cNvPr id="5" name="Text Placeholder 4"/>
          <p:cNvSpPr>
            <a:spLocks noGrp="1"/>
          </p:cNvSpPr>
          <p:nvPr>
            <p:ph type="body" sz="quarter" idx="10"/>
          </p:nvPr>
        </p:nvSpPr>
        <p:spPr>
          <a:xfrm>
            <a:off x="755576" y="980728"/>
            <a:ext cx="8064896" cy="5616624"/>
          </a:xfrm>
        </p:spPr>
        <p:txBody>
          <a:bodyPr/>
          <a:lstStyle/>
          <a:p>
            <a:endParaRPr lang="nl-BE" sz="2400" dirty="0" smtClean="0"/>
          </a:p>
          <a:p>
            <a:pPr>
              <a:spcAft>
                <a:spcPts val="1200"/>
              </a:spcAft>
            </a:pPr>
            <a:endParaRPr lang="en-GB" sz="2800" dirty="0" smtClean="0"/>
          </a:p>
          <a:p>
            <a:pPr>
              <a:spcAft>
                <a:spcPts val="1200"/>
              </a:spcAft>
              <a:tabLst>
                <a:tab pos="7715250" algn="r"/>
              </a:tabLst>
            </a:pPr>
            <a:r>
              <a:rPr lang="en-US" sz="2800" dirty="0"/>
              <a:t>Letter from ENTSO-E </a:t>
            </a:r>
            <a:r>
              <a:rPr lang="en-US" sz="2800" dirty="0" smtClean="0"/>
              <a:t>	(</a:t>
            </a:r>
            <a:r>
              <a:rPr lang="en-US" sz="2800" dirty="0"/>
              <a:t>SEP 4</a:t>
            </a:r>
            <a:r>
              <a:rPr lang="en-US" sz="2800" baseline="30000" dirty="0"/>
              <a:t>th</a:t>
            </a:r>
            <a:r>
              <a:rPr lang="en-US" sz="2800" dirty="0"/>
              <a:t>) </a:t>
            </a:r>
            <a:endParaRPr lang="en-US" sz="2800" dirty="0" smtClean="0"/>
          </a:p>
          <a:p>
            <a:pPr>
              <a:spcAft>
                <a:spcPts val="1200"/>
              </a:spcAft>
              <a:tabLst>
                <a:tab pos="7715250" algn="r"/>
              </a:tabLst>
            </a:pPr>
            <a:endParaRPr lang="en-US" sz="2800" dirty="0"/>
          </a:p>
          <a:p>
            <a:pPr>
              <a:tabLst>
                <a:tab pos="7715250" algn="r"/>
              </a:tabLst>
            </a:pPr>
            <a:r>
              <a:rPr lang="en-US" sz="2800" dirty="0" smtClean="0"/>
              <a:t>Responses </a:t>
            </a:r>
            <a:r>
              <a:rPr lang="en-US" sz="2800" dirty="0"/>
              <a:t>by TC Officers from IEC TC8, TC17 and </a:t>
            </a:r>
            <a:r>
              <a:rPr lang="en-US" sz="2800" dirty="0" smtClean="0"/>
              <a:t>TC99 : </a:t>
            </a:r>
            <a:r>
              <a:rPr lang="fr-FR" dirty="0" smtClean="0"/>
              <a:t> </a:t>
            </a:r>
            <a:r>
              <a:rPr lang="fr-FR" dirty="0"/>
              <a:t>	</a:t>
            </a:r>
            <a:r>
              <a:rPr lang="fr-FR" b="1" dirty="0" smtClean="0"/>
              <a:t>TC8X/MEETING18/9 (</a:t>
            </a:r>
            <a:r>
              <a:rPr lang="fr-FR" b="1" dirty="0" err="1" smtClean="0"/>
              <a:t>attached</a:t>
            </a:r>
            <a:r>
              <a:rPr lang="fr-FR" b="1" dirty="0" smtClean="0"/>
              <a:t> to </a:t>
            </a:r>
            <a:r>
              <a:rPr lang="fr-FR" b="1" dirty="0" err="1" smtClean="0"/>
              <a:t>this</a:t>
            </a:r>
            <a:r>
              <a:rPr lang="fr-FR" b="1" dirty="0" smtClean="0"/>
              <a:t> </a:t>
            </a:r>
            <a:r>
              <a:rPr lang="fr-FR" b="1" dirty="0" err="1" smtClean="0"/>
              <a:t>presentation</a:t>
            </a:r>
            <a:r>
              <a:rPr lang="fr-FR" b="1" dirty="0" smtClean="0"/>
              <a:t>)</a:t>
            </a:r>
            <a:endParaRPr lang="fr-FR" dirty="0"/>
          </a:p>
          <a:p>
            <a:pPr>
              <a:tabLst>
                <a:tab pos="7715250" algn="r"/>
              </a:tabLst>
            </a:pPr>
            <a:endParaRPr lang="fr-FR" sz="2800" dirty="0"/>
          </a:p>
          <a:p>
            <a:pPr>
              <a:spcAft>
                <a:spcPts val="1200"/>
              </a:spcAft>
              <a:tabLst>
                <a:tab pos="7715250" algn="r"/>
              </a:tabLst>
            </a:pPr>
            <a:r>
              <a:rPr lang="en-GB" sz="2800" dirty="0" smtClean="0"/>
              <a:t>Discussed at the CENELEC TC8X plenary meeting 	(NOV21</a:t>
            </a:r>
            <a:r>
              <a:rPr lang="en-GB" sz="2800" baseline="30000" dirty="0" smtClean="0"/>
              <a:t>st</a:t>
            </a:r>
            <a:r>
              <a:rPr lang="en-GB" sz="2800" dirty="0"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7384"/>
            <a:ext cx="7128792" cy="936104"/>
          </a:xfrm>
        </p:spPr>
        <p:txBody>
          <a:bodyPr>
            <a:normAutofit/>
          </a:bodyPr>
          <a:lstStyle/>
          <a:p>
            <a:r>
              <a:rPr lang="nl-BE" dirty="0" err="1"/>
              <a:t>Main</a:t>
            </a:r>
            <a:r>
              <a:rPr lang="nl-BE" dirty="0"/>
              <a:t> items in TC8(X) </a:t>
            </a:r>
            <a:r>
              <a:rPr lang="nl-BE" dirty="0" smtClean="0"/>
              <a:t>response</a:t>
            </a:r>
            <a:endParaRPr lang="en-GB" dirty="0"/>
          </a:p>
        </p:txBody>
      </p:sp>
      <p:sp>
        <p:nvSpPr>
          <p:cNvPr id="5" name="Text Placeholder 4"/>
          <p:cNvSpPr>
            <a:spLocks noGrp="1"/>
          </p:cNvSpPr>
          <p:nvPr>
            <p:ph type="body" sz="quarter" idx="10"/>
          </p:nvPr>
        </p:nvSpPr>
        <p:spPr>
          <a:xfrm>
            <a:off x="755576" y="980728"/>
            <a:ext cx="8064896" cy="5616624"/>
          </a:xfrm>
        </p:spPr>
        <p:txBody>
          <a:bodyPr/>
          <a:lstStyle/>
          <a:p>
            <a:endParaRPr lang="nl-BE" sz="2400" dirty="0" smtClean="0"/>
          </a:p>
          <a:p>
            <a:pPr lvl="1">
              <a:spcAft>
                <a:spcPts val="1200"/>
              </a:spcAft>
              <a:tabLst>
                <a:tab pos="7715250" algn="r"/>
              </a:tabLst>
            </a:pPr>
            <a:r>
              <a:rPr lang="en-US" sz="2800" dirty="0" smtClean="0"/>
              <a:t> </a:t>
            </a:r>
            <a:r>
              <a:rPr lang="en-US" sz="2800" dirty="0"/>
              <a:t>IEC 60038 and IEC 60071-1 are Horizontal standards </a:t>
            </a:r>
            <a:r>
              <a:rPr lang="en-US" sz="2800" dirty="0" smtClean="0"/>
              <a:t>in </a:t>
            </a:r>
            <a:r>
              <a:rPr lang="en-US" sz="2800" dirty="0"/>
              <a:t>the IEC. As a consequence, they have been </a:t>
            </a:r>
            <a:r>
              <a:rPr lang="en-US" sz="2800" dirty="0">
                <a:solidFill>
                  <a:srgbClr val="FF0000"/>
                </a:solidFill>
              </a:rPr>
              <a:t>used for decades as reference </a:t>
            </a:r>
            <a:r>
              <a:rPr lang="en-US" sz="2800" dirty="0"/>
              <a:t>by many </a:t>
            </a:r>
            <a:r>
              <a:rPr lang="en-US" sz="2800" dirty="0" smtClean="0"/>
              <a:t>TCs.</a:t>
            </a:r>
          </a:p>
          <a:p>
            <a:pPr lvl="1">
              <a:spcAft>
                <a:spcPts val="1200"/>
              </a:spcAft>
              <a:tabLst>
                <a:tab pos="7715250" algn="r"/>
              </a:tabLst>
            </a:pPr>
            <a:r>
              <a:rPr lang="en-US" sz="2800" dirty="0" smtClean="0"/>
              <a:t>It is </a:t>
            </a:r>
            <a:r>
              <a:rPr lang="en-US" sz="2800" dirty="0"/>
              <a:t>a pity that technical issues of this kind could not be </a:t>
            </a:r>
            <a:r>
              <a:rPr lang="en-US" sz="2800" dirty="0">
                <a:solidFill>
                  <a:srgbClr val="FF0000"/>
                </a:solidFill>
              </a:rPr>
              <a:t>solved at earlier stage </a:t>
            </a:r>
            <a:r>
              <a:rPr lang="en-US" sz="2800" dirty="0"/>
              <a:t>in the drafting process of EU network codes through deeper cooperation with Standardization Bodies. </a:t>
            </a:r>
            <a:endParaRPr lang="en-US" sz="2800" dirty="0" smtClean="0"/>
          </a:p>
        </p:txBody>
      </p:sp>
    </p:spTree>
    <p:extLst>
      <p:ext uri="{BB962C8B-B14F-4D97-AF65-F5344CB8AC3E}">
        <p14:creationId xmlns:p14="http://schemas.microsoft.com/office/powerpoint/2010/main" val="24115512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7384"/>
            <a:ext cx="7128792" cy="936104"/>
          </a:xfrm>
        </p:spPr>
        <p:txBody>
          <a:bodyPr>
            <a:normAutofit/>
          </a:bodyPr>
          <a:lstStyle/>
          <a:p>
            <a:r>
              <a:rPr lang="nl-BE" dirty="0" err="1"/>
              <a:t>Main</a:t>
            </a:r>
            <a:r>
              <a:rPr lang="nl-BE" dirty="0"/>
              <a:t> items in TC8(X) </a:t>
            </a:r>
            <a:r>
              <a:rPr lang="nl-BE" dirty="0" smtClean="0"/>
              <a:t>response (</a:t>
            </a:r>
            <a:r>
              <a:rPr lang="nl-BE" dirty="0" err="1" smtClean="0"/>
              <a:t>cont</a:t>
            </a:r>
            <a:r>
              <a:rPr lang="nl-BE" dirty="0" smtClean="0"/>
              <a:t>)</a:t>
            </a:r>
            <a:endParaRPr lang="en-GB" dirty="0"/>
          </a:p>
        </p:txBody>
      </p:sp>
      <p:sp>
        <p:nvSpPr>
          <p:cNvPr id="5" name="Text Placeholder 4"/>
          <p:cNvSpPr>
            <a:spLocks noGrp="1"/>
          </p:cNvSpPr>
          <p:nvPr>
            <p:ph type="body" sz="quarter" idx="10"/>
          </p:nvPr>
        </p:nvSpPr>
        <p:spPr>
          <a:xfrm>
            <a:off x="755576" y="980728"/>
            <a:ext cx="8064896" cy="5616624"/>
          </a:xfrm>
        </p:spPr>
        <p:txBody>
          <a:bodyPr/>
          <a:lstStyle/>
          <a:p>
            <a:endParaRPr lang="nl-BE" sz="2400" dirty="0" smtClean="0"/>
          </a:p>
          <a:p>
            <a:pPr lvl="1">
              <a:spcAft>
                <a:spcPts val="1200"/>
              </a:spcAft>
              <a:tabLst>
                <a:tab pos="7715250" algn="r"/>
              </a:tabLst>
            </a:pPr>
            <a:r>
              <a:rPr lang="en-US" sz="2800" dirty="0" smtClean="0"/>
              <a:t>in </a:t>
            </a:r>
            <a:r>
              <a:rPr lang="en-US" sz="2800" dirty="0"/>
              <a:t>case specific equipment are to be designed for European Networks there will be an economic issue for Network Users and Operators and an industrial issue for Equipment Manufacturers but, the discussion, resulting from </a:t>
            </a:r>
            <a:r>
              <a:rPr lang="en-US" sz="2800" dirty="0">
                <a:solidFill>
                  <a:srgbClr val="FF0000"/>
                </a:solidFill>
              </a:rPr>
              <a:t>conflicting EU regulation, should first be considered at CENELEC Level</a:t>
            </a:r>
            <a:r>
              <a:rPr lang="en-US" sz="2800" dirty="0" smtClean="0"/>
              <a:t>.</a:t>
            </a:r>
          </a:p>
          <a:p>
            <a:pPr lvl="1">
              <a:spcAft>
                <a:spcPts val="1200"/>
              </a:spcAft>
              <a:tabLst>
                <a:tab pos="7715250" algn="r"/>
              </a:tabLst>
            </a:pPr>
            <a:r>
              <a:rPr lang="en-US" sz="2800" dirty="0"/>
              <a:t>we can offer that CLC </a:t>
            </a:r>
            <a:r>
              <a:rPr lang="en-US" sz="2800" dirty="0" smtClean="0"/>
              <a:t>TC8X is </a:t>
            </a:r>
            <a:r>
              <a:rPr lang="en-US" sz="2800" dirty="0"/>
              <a:t>used as a </a:t>
            </a:r>
            <a:r>
              <a:rPr lang="en-US" sz="2800" dirty="0">
                <a:solidFill>
                  <a:srgbClr val="FF0000"/>
                </a:solidFill>
              </a:rPr>
              <a:t>discussion forum</a:t>
            </a:r>
            <a:endParaRPr lang="en-US" sz="2800" dirty="0" smtClean="0">
              <a:solidFill>
                <a:srgbClr val="FF0000"/>
              </a:solidFill>
            </a:endParaRPr>
          </a:p>
          <a:p>
            <a:pPr>
              <a:spcAft>
                <a:spcPts val="1200"/>
              </a:spcAft>
            </a:pPr>
            <a:endParaRPr lang="en-GB" sz="2800" dirty="0" smtClean="0"/>
          </a:p>
        </p:txBody>
      </p:sp>
    </p:spTree>
    <p:extLst>
      <p:ext uri="{BB962C8B-B14F-4D97-AF65-F5344CB8AC3E}">
        <p14:creationId xmlns:p14="http://schemas.microsoft.com/office/powerpoint/2010/main" val="226698165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7384"/>
            <a:ext cx="7128792" cy="936104"/>
          </a:xfrm>
        </p:spPr>
        <p:txBody>
          <a:bodyPr>
            <a:normAutofit/>
          </a:bodyPr>
          <a:lstStyle/>
          <a:p>
            <a:r>
              <a:rPr lang="nl-BE" dirty="0"/>
              <a:t>TC8X </a:t>
            </a:r>
            <a:r>
              <a:rPr lang="nl-BE" dirty="0" err="1"/>
              <a:t>Plenary</a:t>
            </a:r>
            <a:r>
              <a:rPr lang="nl-BE" dirty="0"/>
              <a:t> </a:t>
            </a:r>
            <a:r>
              <a:rPr lang="nl-BE" dirty="0" smtClean="0"/>
              <a:t>meeting (</a:t>
            </a:r>
            <a:r>
              <a:rPr lang="nl-BE" dirty="0"/>
              <a:t>Nov 21st)</a:t>
            </a:r>
            <a:endParaRPr lang="en-GB" dirty="0"/>
          </a:p>
        </p:txBody>
      </p:sp>
      <p:sp>
        <p:nvSpPr>
          <p:cNvPr id="5" name="Text Placeholder 4"/>
          <p:cNvSpPr>
            <a:spLocks noGrp="1"/>
          </p:cNvSpPr>
          <p:nvPr>
            <p:ph type="body" sz="quarter" idx="10"/>
          </p:nvPr>
        </p:nvSpPr>
        <p:spPr>
          <a:xfrm>
            <a:off x="755576" y="980728"/>
            <a:ext cx="8064896" cy="5616624"/>
          </a:xfrm>
        </p:spPr>
        <p:txBody>
          <a:bodyPr/>
          <a:lstStyle/>
          <a:p>
            <a:endParaRPr lang="nl-BE" sz="2400" dirty="0" smtClean="0"/>
          </a:p>
          <a:p>
            <a:pPr>
              <a:spcAft>
                <a:spcPts val="1200"/>
              </a:spcAft>
            </a:pPr>
            <a:r>
              <a:rPr lang="en-GB" sz="2800" dirty="0" err="1"/>
              <a:t>Mitja</a:t>
            </a:r>
            <a:r>
              <a:rPr lang="en-GB" sz="2800" dirty="0"/>
              <a:t> </a:t>
            </a:r>
            <a:r>
              <a:rPr lang="en-GB" sz="2800" dirty="0" err="1"/>
              <a:t>Psaker</a:t>
            </a:r>
            <a:r>
              <a:rPr lang="en-GB" sz="2800" dirty="0"/>
              <a:t> (ENTSO-E) presents an ENTSO-E report related to their letter </a:t>
            </a:r>
            <a:endParaRPr lang="en-GB" sz="2800" dirty="0" smtClean="0"/>
          </a:p>
          <a:p>
            <a:pPr>
              <a:spcAft>
                <a:spcPts val="1200"/>
              </a:spcAft>
            </a:pPr>
            <a:r>
              <a:rPr lang="en-GB" sz="2800" dirty="0" smtClean="0"/>
              <a:t>No participant from TC99 and TC17</a:t>
            </a:r>
          </a:p>
          <a:p>
            <a:pPr>
              <a:spcAft>
                <a:spcPts val="1200"/>
              </a:spcAft>
            </a:pPr>
            <a:r>
              <a:rPr lang="en-GB" sz="2800" dirty="0" smtClean="0"/>
              <a:t>The </a:t>
            </a:r>
            <a:r>
              <a:rPr lang="en-GB" sz="2800" dirty="0">
                <a:solidFill>
                  <a:srgbClr val="FF0000"/>
                </a:solidFill>
              </a:rPr>
              <a:t>focus</a:t>
            </a:r>
            <a:r>
              <a:rPr lang="en-GB" sz="2800" dirty="0"/>
              <a:t> of the presentation is limited to the issue </a:t>
            </a:r>
            <a:r>
              <a:rPr lang="en-GB" sz="2800" dirty="0">
                <a:solidFill>
                  <a:srgbClr val="FF0000"/>
                </a:solidFill>
              </a:rPr>
              <a:t>&gt; 420 kV</a:t>
            </a:r>
            <a:r>
              <a:rPr lang="en-GB" sz="2800" dirty="0"/>
              <a:t>. </a:t>
            </a:r>
            <a:endParaRPr lang="en-GB" sz="1800" dirty="0" smtClean="0"/>
          </a:p>
          <a:p>
            <a:pPr>
              <a:spcAft>
                <a:spcPts val="1200"/>
              </a:spcAft>
            </a:pPr>
            <a:r>
              <a:rPr lang="fr-FR" sz="2800" dirty="0" smtClean="0"/>
              <a:t>TC8X </a:t>
            </a:r>
            <a:r>
              <a:rPr lang="fr-FR" sz="2800" dirty="0"/>
              <a:t>(and IEC TC8) are </a:t>
            </a:r>
            <a:r>
              <a:rPr lang="fr-FR" sz="2800" dirty="0" err="1"/>
              <a:t>concerned</a:t>
            </a:r>
            <a:r>
              <a:rPr lang="fr-FR" sz="2800" dirty="0"/>
              <a:t> </a:t>
            </a:r>
            <a:r>
              <a:rPr lang="fr-FR" sz="2800" dirty="0" err="1"/>
              <a:t>with</a:t>
            </a:r>
            <a:r>
              <a:rPr lang="fr-FR" sz="2800" dirty="0"/>
              <a:t> </a:t>
            </a:r>
            <a:r>
              <a:rPr lang="fr-FR" sz="2800" dirty="0" smtClean="0"/>
              <a:t/>
            </a:r>
            <a:br>
              <a:rPr lang="fr-FR" sz="2800" dirty="0" smtClean="0"/>
            </a:br>
            <a:r>
              <a:rPr lang="fr-FR" sz="2800" dirty="0" smtClean="0"/>
              <a:t>	IEC </a:t>
            </a:r>
            <a:r>
              <a:rPr lang="fr-FR" sz="2800" dirty="0"/>
              <a:t>EN 60038 (standard voltages</a:t>
            </a:r>
            <a:r>
              <a:rPr lang="fr-FR" sz="2800" dirty="0" smtClean="0"/>
              <a:t>)</a:t>
            </a:r>
          </a:p>
          <a:p>
            <a:pPr>
              <a:spcAft>
                <a:spcPts val="1200"/>
              </a:spcAft>
            </a:pPr>
            <a:r>
              <a:rPr lang="fr-FR" sz="2800" dirty="0" smtClean="0"/>
              <a:t>IEC EN 60038 </a:t>
            </a:r>
            <a:r>
              <a:rPr lang="fr-FR" sz="2800" dirty="0" err="1" smtClean="0"/>
              <a:t>reflects</a:t>
            </a:r>
            <a:r>
              <a:rPr lang="fr-FR" sz="2800" dirty="0" smtClean="0"/>
              <a:t> </a:t>
            </a:r>
            <a:r>
              <a:rPr lang="fr-FR" sz="2800" dirty="0" err="1" smtClean="0"/>
              <a:t>Market</a:t>
            </a:r>
            <a:r>
              <a:rPr lang="fr-FR" sz="2800" dirty="0" smtClean="0"/>
              <a:t> Situation </a:t>
            </a:r>
            <a:endParaRPr lang="en-GB" sz="2800" dirty="0" smtClean="0"/>
          </a:p>
        </p:txBody>
      </p:sp>
    </p:spTree>
    <p:extLst>
      <p:ext uri="{BB962C8B-B14F-4D97-AF65-F5344CB8AC3E}">
        <p14:creationId xmlns:p14="http://schemas.microsoft.com/office/powerpoint/2010/main" val="16957000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7384"/>
            <a:ext cx="7128792" cy="936104"/>
          </a:xfrm>
        </p:spPr>
        <p:txBody>
          <a:bodyPr>
            <a:normAutofit/>
          </a:bodyPr>
          <a:lstStyle/>
          <a:p>
            <a:r>
              <a:rPr lang="nl-BE" dirty="0"/>
              <a:t>TC8X </a:t>
            </a:r>
            <a:r>
              <a:rPr lang="nl-BE" dirty="0" err="1"/>
              <a:t>Plenary</a:t>
            </a:r>
            <a:r>
              <a:rPr lang="nl-BE" dirty="0"/>
              <a:t> </a:t>
            </a:r>
            <a:r>
              <a:rPr lang="nl-BE" dirty="0" smtClean="0"/>
              <a:t>meeting (</a:t>
            </a:r>
            <a:r>
              <a:rPr lang="nl-BE" dirty="0"/>
              <a:t>Nov 21st)</a:t>
            </a:r>
            <a:endParaRPr lang="en-GB" dirty="0"/>
          </a:p>
        </p:txBody>
      </p:sp>
      <p:sp>
        <p:nvSpPr>
          <p:cNvPr id="5" name="Text Placeholder 4"/>
          <p:cNvSpPr>
            <a:spLocks noGrp="1"/>
          </p:cNvSpPr>
          <p:nvPr>
            <p:ph type="body" sz="quarter" idx="10"/>
          </p:nvPr>
        </p:nvSpPr>
        <p:spPr>
          <a:xfrm>
            <a:off x="755576" y="980728"/>
            <a:ext cx="8064896" cy="5616624"/>
          </a:xfrm>
        </p:spPr>
        <p:txBody>
          <a:bodyPr/>
          <a:lstStyle/>
          <a:p>
            <a:r>
              <a:rPr lang="nl-BE" sz="2400" dirty="0" smtClean="0"/>
              <a:t>Extract </a:t>
            </a:r>
            <a:r>
              <a:rPr lang="fr-FR" sz="2400" dirty="0"/>
              <a:t>IEC EN </a:t>
            </a:r>
            <a:r>
              <a:rPr lang="fr-FR" sz="2400" dirty="0" smtClean="0"/>
              <a:t>60038 – </a:t>
            </a:r>
            <a:r>
              <a:rPr lang="fr-FR" sz="2400" smtClean="0"/>
              <a:t>Standard voltages</a:t>
            </a:r>
            <a:r>
              <a:rPr lang="nl-BE" sz="2400" smtClean="0"/>
              <a:t> </a:t>
            </a:r>
            <a:endParaRPr lang="nl-BE" sz="2400" dirty="0" smtClean="0"/>
          </a:p>
        </p:txBody>
      </p:sp>
      <p:pic>
        <p:nvPicPr>
          <p:cNvPr id="2" name="Picture 1"/>
          <p:cNvPicPr>
            <a:picLocks noChangeAspect="1"/>
          </p:cNvPicPr>
          <p:nvPr/>
        </p:nvPicPr>
        <p:blipFill>
          <a:blip r:embed="rId2"/>
          <a:stretch>
            <a:fillRect/>
          </a:stretch>
        </p:blipFill>
        <p:spPr>
          <a:xfrm>
            <a:off x="76135" y="1628800"/>
            <a:ext cx="8888501" cy="4448347"/>
          </a:xfrm>
          <a:prstGeom prst="rect">
            <a:avLst/>
          </a:prstGeom>
        </p:spPr>
      </p:pic>
      <p:sp>
        <p:nvSpPr>
          <p:cNvPr id="3" name="Oval 2"/>
          <p:cNvSpPr/>
          <p:nvPr/>
        </p:nvSpPr>
        <p:spPr>
          <a:xfrm>
            <a:off x="4211960" y="3356992"/>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915816" y="2348880"/>
            <a:ext cx="331236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36178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27384"/>
            <a:ext cx="7128792" cy="936104"/>
          </a:xfrm>
        </p:spPr>
        <p:txBody>
          <a:bodyPr>
            <a:normAutofit/>
          </a:bodyPr>
          <a:lstStyle/>
          <a:p>
            <a:r>
              <a:rPr lang="en-GB" dirty="0" smtClean="0"/>
              <a:t>NEXT Step</a:t>
            </a:r>
            <a:endParaRPr lang="en-GB" dirty="0"/>
          </a:p>
        </p:txBody>
      </p:sp>
      <p:sp>
        <p:nvSpPr>
          <p:cNvPr id="5" name="Text Placeholder 4"/>
          <p:cNvSpPr>
            <a:spLocks noGrp="1"/>
          </p:cNvSpPr>
          <p:nvPr>
            <p:ph type="body" sz="quarter" idx="10"/>
          </p:nvPr>
        </p:nvSpPr>
        <p:spPr>
          <a:xfrm>
            <a:off x="755576" y="980728"/>
            <a:ext cx="8064896" cy="5616624"/>
          </a:xfrm>
        </p:spPr>
        <p:txBody>
          <a:bodyPr/>
          <a:lstStyle/>
          <a:p>
            <a:pPr>
              <a:spcAft>
                <a:spcPts val="1200"/>
              </a:spcAft>
            </a:pPr>
            <a:endParaRPr lang="en-GB" sz="2800" dirty="0" smtClean="0"/>
          </a:p>
          <a:p>
            <a:pPr>
              <a:spcAft>
                <a:spcPts val="1200"/>
              </a:spcAft>
            </a:pPr>
            <a:r>
              <a:rPr lang="en-US" sz="2800" dirty="0" smtClean="0"/>
              <a:t>Industry stakeholders have asked IEC/SMB/Advisory </a:t>
            </a:r>
            <a:r>
              <a:rPr lang="en-US" sz="2800" dirty="0"/>
              <a:t>Committee on Transmission and </a:t>
            </a:r>
            <a:r>
              <a:rPr lang="en-US" sz="2800" dirty="0" smtClean="0"/>
              <a:t>Distribution (ACTAD) to</a:t>
            </a:r>
            <a:r>
              <a:rPr lang="en-GB" sz="2800" dirty="0" smtClean="0"/>
              <a:t> </a:t>
            </a:r>
            <a:r>
              <a:rPr lang="en-GB" sz="2800" dirty="0"/>
              <a:t>discuss the topic during its next </a:t>
            </a:r>
            <a:r>
              <a:rPr lang="en-GB" sz="2800" dirty="0" smtClean="0"/>
              <a:t>meeting (DEC2018). </a:t>
            </a:r>
            <a:endParaRPr lang="en-GB" sz="2800" dirty="0"/>
          </a:p>
          <a:p>
            <a:pPr>
              <a:spcAft>
                <a:spcPts val="1200"/>
              </a:spcAft>
            </a:pPr>
            <a:r>
              <a:rPr lang="fr-FR" sz="2800" dirty="0"/>
              <a:t>TC8X </a:t>
            </a:r>
            <a:r>
              <a:rPr lang="fr-FR" sz="2800" dirty="0" err="1"/>
              <a:t>will</a:t>
            </a:r>
            <a:r>
              <a:rPr lang="fr-FR" sz="2800" dirty="0"/>
              <a:t> </a:t>
            </a:r>
            <a:r>
              <a:rPr lang="fr-FR" sz="2800" dirty="0" err="1"/>
              <a:t>wait</a:t>
            </a:r>
            <a:r>
              <a:rPr lang="fr-FR" sz="2800" dirty="0"/>
              <a:t> for </a:t>
            </a:r>
            <a:r>
              <a:rPr lang="fr-FR" sz="2800" dirty="0" smtClean="0"/>
              <a:t>a </a:t>
            </a:r>
            <a:r>
              <a:rPr lang="fr-FR" sz="2800" dirty="0" err="1"/>
              <a:t>recommendation</a:t>
            </a:r>
            <a:r>
              <a:rPr lang="fr-FR" sz="2800" dirty="0"/>
              <a:t> </a:t>
            </a:r>
            <a:r>
              <a:rPr lang="fr-FR" sz="2800" dirty="0" err="1"/>
              <a:t>from</a:t>
            </a:r>
            <a:r>
              <a:rPr lang="fr-FR" sz="2800" dirty="0"/>
              <a:t> ACTAD on </a:t>
            </a:r>
            <a:r>
              <a:rPr lang="fr-FR" sz="2800" dirty="0" err="1"/>
              <a:t>this</a:t>
            </a:r>
            <a:r>
              <a:rPr lang="fr-FR" sz="2800" dirty="0"/>
              <a:t> </a:t>
            </a:r>
            <a:r>
              <a:rPr lang="fr-FR" sz="2800" dirty="0" err="1"/>
              <a:t>subject</a:t>
            </a:r>
            <a:r>
              <a:rPr lang="fr-FR" sz="2800" dirty="0"/>
              <a:t>, if </a:t>
            </a:r>
            <a:r>
              <a:rPr lang="fr-FR" sz="2800" dirty="0" err="1"/>
              <a:t>any</a:t>
            </a:r>
            <a:r>
              <a:rPr lang="fr-FR" sz="2800" dirty="0"/>
              <a:t>. </a:t>
            </a:r>
            <a:endParaRPr lang="fr-FR" sz="2800" dirty="0" smtClean="0"/>
          </a:p>
          <a:p>
            <a:pPr>
              <a:spcAft>
                <a:spcPts val="1200"/>
              </a:spcAft>
            </a:pPr>
            <a:r>
              <a:rPr lang="fr-FR" sz="2800" dirty="0" smtClean="0"/>
              <a:t>To </a:t>
            </a:r>
            <a:r>
              <a:rPr lang="fr-FR" sz="2800" dirty="0" err="1" smtClean="0"/>
              <a:t>be</a:t>
            </a:r>
            <a:r>
              <a:rPr lang="fr-FR" sz="2800" dirty="0" smtClean="0"/>
              <a:t> </a:t>
            </a:r>
            <a:r>
              <a:rPr lang="fr-FR" sz="2800" dirty="0" err="1" smtClean="0"/>
              <a:t>prepared</a:t>
            </a:r>
            <a:r>
              <a:rPr lang="fr-FR" sz="2800" dirty="0" smtClean="0"/>
              <a:t> for a coordination meeting </a:t>
            </a:r>
            <a:r>
              <a:rPr lang="fr-FR" sz="2800" dirty="0" err="1" smtClean="0"/>
              <a:t>with</a:t>
            </a:r>
            <a:r>
              <a:rPr lang="fr-FR" sz="2800" dirty="0" smtClean="0"/>
              <a:t> all </a:t>
            </a:r>
            <a:r>
              <a:rPr lang="fr-FR" sz="2800" dirty="0" err="1" smtClean="0"/>
              <a:t>interested</a:t>
            </a:r>
            <a:r>
              <a:rPr lang="fr-FR" sz="2800" dirty="0" smtClean="0"/>
              <a:t> </a:t>
            </a:r>
            <a:r>
              <a:rPr lang="fr-FR" sz="2800" dirty="0" err="1" smtClean="0"/>
              <a:t>TCs</a:t>
            </a:r>
            <a:r>
              <a:rPr lang="fr-FR" sz="2800" dirty="0" smtClean="0"/>
              <a:t> and </a:t>
            </a:r>
            <a:r>
              <a:rPr lang="fr-FR" sz="2800" dirty="0" err="1" smtClean="0"/>
              <a:t>stakeholders</a:t>
            </a:r>
            <a:r>
              <a:rPr lang="fr-FR" sz="2800" dirty="0" smtClean="0"/>
              <a:t> in 2019</a:t>
            </a:r>
          </a:p>
          <a:p>
            <a:pPr>
              <a:spcAft>
                <a:spcPts val="1200"/>
              </a:spcAft>
            </a:pPr>
            <a:endParaRPr lang="fr-FR" sz="2800" dirty="0"/>
          </a:p>
          <a:p>
            <a:pPr marL="72000" indent="0">
              <a:spcAft>
                <a:spcPts val="1200"/>
              </a:spcAft>
              <a:buNone/>
            </a:pPr>
            <a:endParaRPr lang="en-GB" sz="1800" dirty="0" smtClean="0"/>
          </a:p>
        </p:txBody>
      </p:sp>
    </p:spTree>
    <p:extLst>
      <p:ext uri="{BB962C8B-B14F-4D97-AF65-F5344CB8AC3E}">
        <p14:creationId xmlns:p14="http://schemas.microsoft.com/office/powerpoint/2010/main" val="31258357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aborelec Master GDF">
  <a:themeElements>
    <a:clrScheme name="LABORELEC">
      <a:dk1>
        <a:srgbClr val="000000"/>
      </a:dk1>
      <a:lt1>
        <a:srgbClr val="FFFFFF"/>
      </a:lt1>
      <a:dk2>
        <a:srgbClr val="002060"/>
      </a:dk2>
      <a:lt2>
        <a:srgbClr val="FFFFFF"/>
      </a:lt2>
      <a:accent1>
        <a:srgbClr val="8BCBBC"/>
      </a:accent1>
      <a:accent2>
        <a:srgbClr val="00AFEF"/>
      </a:accent2>
      <a:accent3>
        <a:srgbClr val="613087"/>
      </a:accent3>
      <a:accent4>
        <a:srgbClr val="CE1C3E"/>
      </a:accent4>
      <a:accent5>
        <a:srgbClr val="7E7AB7"/>
      </a:accent5>
      <a:accent6>
        <a:srgbClr val="CE7A20"/>
      </a:accent6>
      <a:hlink>
        <a:srgbClr val="0000FF"/>
      </a:hlink>
      <a:folHlink>
        <a:srgbClr val="800080"/>
      </a:folHlink>
    </a:clrScheme>
    <a:fontScheme name="LABORELEC GDF">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tIns="0" bIns="0" rtlCol="0">
        <a:spAutoFit/>
      </a:bodyPr>
      <a:lstStyle>
        <a:defPPr algn="r">
          <a:defRPr sz="2800" baseline="0" dirty="0" err="1" smtClean="0">
            <a:solidFill>
              <a:schemeClr val="bg1"/>
            </a:solidFill>
          </a:defRPr>
        </a:defPPr>
      </a:lstStyle>
    </a:txDef>
  </a:objectDefaults>
  <a:extraClrSchemeLst/>
</a:theme>
</file>

<file path=ppt/theme/theme2.xml><?xml version="1.0" encoding="utf-8"?>
<a:theme xmlns:a="http://schemas.openxmlformats.org/drawingml/2006/main" name="Custom Design">
  <a:themeElements>
    <a:clrScheme name="LABORELEC">
      <a:dk1>
        <a:srgbClr val="00AFEF"/>
      </a:dk1>
      <a:lt1>
        <a:srgbClr val="FFFFFF"/>
      </a:lt1>
      <a:dk2>
        <a:srgbClr val="0054A6"/>
      </a:dk2>
      <a:lt2>
        <a:srgbClr val="889DBA"/>
      </a:lt2>
      <a:accent1>
        <a:srgbClr val="8BCBBC"/>
      </a:accent1>
      <a:accent2>
        <a:srgbClr val="9173AD"/>
      </a:accent2>
      <a:accent3>
        <a:srgbClr val="613087"/>
      </a:accent3>
      <a:accent4>
        <a:srgbClr val="CE1C3E"/>
      </a:accent4>
      <a:accent5>
        <a:srgbClr val="7E7AB7"/>
      </a:accent5>
      <a:accent6>
        <a:srgbClr val="CE7A20"/>
      </a:accent6>
      <a:hlink>
        <a:srgbClr val="0000FF"/>
      </a:hlink>
      <a:folHlink>
        <a:srgbClr val="800080"/>
      </a:folHlink>
    </a:clrScheme>
    <a:fontScheme name="LABORELEC">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LABORELEC">
      <a:dk1>
        <a:srgbClr val="000000"/>
      </a:dk1>
      <a:lt1>
        <a:srgbClr val="FFFFFF"/>
      </a:lt1>
      <a:dk2>
        <a:srgbClr val="0054A6"/>
      </a:dk2>
      <a:lt2>
        <a:srgbClr val="00AFEF"/>
      </a:lt2>
      <a:accent1>
        <a:srgbClr val="8BCBBC"/>
      </a:accent1>
      <a:accent2>
        <a:srgbClr val="00AFEF"/>
      </a:accent2>
      <a:accent3>
        <a:srgbClr val="613087"/>
      </a:accent3>
      <a:accent4>
        <a:srgbClr val="CE1C3E"/>
      </a:accent4>
      <a:accent5>
        <a:srgbClr val="7E7AB7"/>
      </a:accent5>
      <a:accent6>
        <a:srgbClr val="CE7A2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d Slide Master">
  <a:themeElements>
    <a:clrScheme name="LABORELEC">
      <a:dk1>
        <a:srgbClr val="00AFEF"/>
      </a:dk1>
      <a:lt1>
        <a:srgbClr val="FFFFFF"/>
      </a:lt1>
      <a:dk2>
        <a:srgbClr val="0054A6"/>
      </a:dk2>
      <a:lt2>
        <a:srgbClr val="889DBA"/>
      </a:lt2>
      <a:accent1>
        <a:srgbClr val="8BCBBC"/>
      </a:accent1>
      <a:accent2>
        <a:srgbClr val="9173AD"/>
      </a:accent2>
      <a:accent3>
        <a:srgbClr val="613087"/>
      </a:accent3>
      <a:accent4>
        <a:srgbClr val="CE1C3E"/>
      </a:accent4>
      <a:accent5>
        <a:srgbClr val="7E7AB7"/>
      </a:accent5>
      <a:accent6>
        <a:srgbClr val="CE7A2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DDFD41AEF010449D0D055600B60DC5" ma:contentTypeVersion="1" ma:contentTypeDescription="Create a new document." ma:contentTypeScope="" ma:versionID="ef287326ae33b33fea4a2afc557ee891">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440911-EEF3-42E6-93BE-F12FAC63E4D4}"/>
</file>

<file path=customXml/itemProps2.xml><?xml version="1.0" encoding="utf-8"?>
<ds:datastoreItem xmlns:ds="http://schemas.openxmlformats.org/officeDocument/2006/customXml" ds:itemID="{BA62C6AA-31FA-4F08-BD8E-A4A4768E6A53}"/>
</file>

<file path=customXml/itemProps3.xml><?xml version="1.0" encoding="utf-8"?>
<ds:datastoreItem xmlns:ds="http://schemas.openxmlformats.org/officeDocument/2006/customXml" ds:itemID="{18DBCAE7-C091-4B7F-947A-F680AC25133F}"/>
</file>

<file path=docProps/app.xml><?xml version="1.0" encoding="utf-8"?>
<Properties xmlns="http://schemas.openxmlformats.org/officeDocument/2006/extended-properties" xmlns:vt="http://schemas.openxmlformats.org/officeDocument/2006/docPropsVTypes">
  <Template>Laborelec Master GDF</Template>
  <TotalTime>1185</TotalTime>
  <Words>274</Words>
  <Application>Microsoft Office PowerPoint</Application>
  <PresentationFormat>On-screen Show (4:3)</PresentationFormat>
  <Paragraphs>37</Paragraphs>
  <Slides>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Calibri</vt:lpstr>
      <vt:lpstr>Franklin Gothic Book</vt:lpstr>
      <vt:lpstr>Franklin Gothic Demi</vt:lpstr>
      <vt:lpstr>Tahoma</vt:lpstr>
      <vt:lpstr>Wingdings</vt:lpstr>
      <vt:lpstr>Laborelec Master GDF</vt:lpstr>
      <vt:lpstr>Custom Design</vt:lpstr>
      <vt:lpstr>1_Custom Design</vt:lpstr>
      <vt:lpstr>1_End Slide Master</vt:lpstr>
      <vt:lpstr>PowerPoint Presentation</vt:lpstr>
      <vt:lpstr>What has been done</vt:lpstr>
      <vt:lpstr>Main items in TC8(X) response</vt:lpstr>
      <vt:lpstr>Main items in TC8(X) response (cont)</vt:lpstr>
      <vt:lpstr>TC8X Plenary meeting (Nov 21st)</vt:lpstr>
      <vt:lpstr>TC8X Plenary meeting (Nov 21st)</vt:lpstr>
      <vt:lpstr>NEXT Step</vt:lpstr>
    </vt:vector>
  </TitlesOfParts>
  <Company>IT-Services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2.2. CENELEC Temporary usage of equipment above 420 kV</dc:title>
  <dc:creator>Wouter Vancoetsem</dc:creator>
  <cp:lastModifiedBy>Vancoetsem Wouter</cp:lastModifiedBy>
  <cp:revision>238</cp:revision>
  <cp:lastPrinted>2011-01-24T09:17:56Z</cp:lastPrinted>
  <dcterms:created xsi:type="dcterms:W3CDTF">2012-11-09T17:10:29Z</dcterms:created>
  <dcterms:modified xsi:type="dcterms:W3CDTF">2018-12-07T07:31:22Z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0x01010059DDFD41AEF010449D0D055600B60DC5</vt:lpwstr>
  </property>
</Properties>
</file>