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4"/>
  </p:sldMasterIdLst>
  <p:notesMasterIdLst>
    <p:notesMasterId r:id="rId14"/>
  </p:notesMasterIdLst>
  <p:handoutMasterIdLst>
    <p:handoutMasterId r:id="rId15"/>
  </p:handoutMasterIdLst>
  <p:sldIdLst>
    <p:sldId id="1768" r:id="rId5"/>
    <p:sldId id="1788" r:id="rId6"/>
    <p:sldId id="1774" r:id="rId7"/>
    <p:sldId id="1779" r:id="rId8"/>
    <p:sldId id="1789" r:id="rId9"/>
    <p:sldId id="1780" r:id="rId10"/>
    <p:sldId id="1781" r:id="rId11"/>
    <p:sldId id="1782" r:id="rId12"/>
    <p:sldId id="1785" r:id="rId1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onso Garcia, Olivia" initials="AGO" lastIdx="2" clrIdx="0">
    <p:extLst>
      <p:ext uri="{19B8F6BF-5375-455C-9EA6-DF929625EA0E}">
        <p15:presenceInfo xmlns:p15="http://schemas.microsoft.com/office/powerpoint/2012/main" userId="Alonso Garcia, Olivia" providerId="None"/>
      </p:ext>
    </p:extLst>
  </p:cmAuthor>
  <p:cmAuthor id="2" name="Jacobs, Jens" initials="JJ" lastIdx="12" clrIdx="1">
    <p:extLst>
      <p:ext uri="{19B8F6BF-5375-455C-9EA6-DF929625EA0E}">
        <p15:presenceInfo xmlns:p15="http://schemas.microsoft.com/office/powerpoint/2012/main" userId="S-1-5-21-2885048325-740612993-2269387334-13892" providerId="AD"/>
      </p:ext>
    </p:extLst>
  </p:cmAuthor>
  <p:cmAuthor id="3" name="Kristine Marcina" initials="KM" lastIdx="2" clrIdx="2">
    <p:extLst>
      <p:ext uri="{19B8F6BF-5375-455C-9EA6-DF929625EA0E}">
        <p15:presenceInfo xmlns:p15="http://schemas.microsoft.com/office/powerpoint/2012/main" userId="S::kmarcina1@entsoe.eu::97f3e643-6597-4f1a-906a-572968d88077" providerId="AD"/>
      </p:ext>
    </p:extLst>
  </p:cmAuthor>
  <p:cmAuthor id="4" name="Sonya Twohig" initials="ST" lastIdx="4" clrIdx="3">
    <p:extLst>
      <p:ext uri="{19B8F6BF-5375-455C-9EA6-DF929625EA0E}">
        <p15:presenceInfo xmlns:p15="http://schemas.microsoft.com/office/powerpoint/2012/main" userId="S::stwohig@entsoe.eu::bc1c6559-5889-4d8a-bfd5-737373275d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B2FF"/>
    <a:srgbClr val="9EAC14"/>
    <a:srgbClr val="D6BD2A"/>
    <a:srgbClr val="D9D1DC"/>
    <a:srgbClr val="EDEAEF"/>
    <a:srgbClr val="ECECEC"/>
    <a:srgbClr val="39C772"/>
    <a:srgbClr val="B998C2"/>
    <a:srgbClr val="D8D8D8"/>
    <a:srgbClr val="00E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autoAdjust="0"/>
    <p:restoredTop sz="62032" autoAdjust="0"/>
  </p:normalViewPr>
  <p:slideViewPr>
    <p:cSldViewPr snapToGrid="0" showGuides="1">
      <p:cViewPr varScale="1">
        <p:scale>
          <a:sx n="77" d="100"/>
          <a:sy n="77" d="100"/>
        </p:scale>
        <p:origin x="247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3" d="100"/>
          <a:sy n="83" d="100"/>
        </p:scale>
        <p:origin x="2274" y="8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084D98-4586-4A16-83DB-03DB767A0CE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F0FEC46-FC9C-414C-910F-E3ABFE815E96}">
      <dgm:prSet phldrT="[Text]" custT="1"/>
      <dgm:spPr/>
      <dgm:t>
        <a:bodyPr/>
        <a:lstStyle/>
        <a:p>
          <a:pPr>
            <a:buFont typeface="+mj-lt"/>
            <a:buAutoNum type="arabicPeriod"/>
          </a:pPr>
          <a:r>
            <a:rPr lang="en-US" sz="1600" b="0" dirty="0">
              <a:latin typeface="Century Gothic" panose="020B0502020202020204" pitchFamily="34" charset="0"/>
              <a:cs typeface="Traditional Arabic" panose="02020603050405020304" pitchFamily="18" charset="-78"/>
            </a:rPr>
            <a:t>TSOs act </a:t>
          </a:r>
          <a:r>
            <a:rPr lang="en-US" sz="1600" b="1" dirty="0">
              <a:latin typeface="Century Gothic" panose="020B0502020202020204" pitchFamily="34" charset="0"/>
              <a:cs typeface="Traditional Arabic" panose="02020603050405020304" pitchFamily="18" charset="-78"/>
            </a:rPr>
            <a:t>locally</a:t>
          </a:r>
          <a:r>
            <a:rPr lang="en-US" sz="1600" b="0" dirty="0">
              <a:latin typeface="Century Gothic" panose="020B0502020202020204" pitchFamily="34" charset="0"/>
              <a:cs typeface="Traditional Arabic" panose="02020603050405020304" pitchFamily="18" charset="-78"/>
            </a:rPr>
            <a:t>, coordinate </a:t>
          </a:r>
          <a:r>
            <a:rPr lang="en-US" sz="1600" b="1" dirty="0">
              <a:latin typeface="Century Gothic" panose="020B0502020202020204" pitchFamily="34" charset="0"/>
              <a:cs typeface="Traditional Arabic" panose="02020603050405020304" pitchFamily="18" charset="-78"/>
            </a:rPr>
            <a:t>regionally</a:t>
          </a:r>
          <a:r>
            <a:rPr lang="en-US" sz="1600" b="0" dirty="0">
              <a:latin typeface="Century Gothic" panose="020B0502020202020204" pitchFamily="34" charset="0"/>
              <a:cs typeface="Traditional Arabic" panose="02020603050405020304" pitchFamily="18" charset="-78"/>
            </a:rPr>
            <a:t> and collectively think </a:t>
          </a:r>
          <a:r>
            <a:rPr lang="en-US" sz="1600" b="1" dirty="0">
              <a:latin typeface="Century Gothic" panose="020B0502020202020204" pitchFamily="34" charset="0"/>
              <a:cs typeface="Traditional Arabic" panose="02020603050405020304" pitchFamily="18" charset="-78"/>
            </a:rPr>
            <a:t>European</a:t>
          </a:r>
          <a:r>
            <a:rPr lang="en-US" sz="1600" b="0" dirty="0">
              <a:latin typeface="Century Gothic" panose="020B0502020202020204" pitchFamily="34" charset="0"/>
              <a:cs typeface="Traditional Arabic" panose="02020603050405020304" pitchFamily="18" charset="-78"/>
            </a:rPr>
            <a:t>. </a:t>
          </a:r>
        </a:p>
      </dgm:t>
    </dgm:pt>
    <dgm:pt modelId="{0632ECF7-4018-4A57-A286-EC8D2F745B85}" type="parTrans" cxnId="{600C335B-F5BB-4734-B6BC-129A2154A69A}">
      <dgm:prSet/>
      <dgm:spPr/>
      <dgm:t>
        <a:bodyPr/>
        <a:lstStyle/>
        <a:p>
          <a:endParaRPr lang="en-US" sz="1400" b="0">
            <a:solidFill>
              <a:schemeClr val="bg1"/>
            </a:solidFill>
            <a:latin typeface="Trebuchet MS" panose="020B0603020202020204" pitchFamily="34" charset="0"/>
          </a:endParaRPr>
        </a:p>
      </dgm:t>
    </dgm:pt>
    <dgm:pt modelId="{FE588135-66F9-4705-A53B-17D693A187B0}" type="sibTrans" cxnId="{600C335B-F5BB-4734-B6BC-129A2154A69A}">
      <dgm:prSet/>
      <dgm:spPr/>
      <dgm:t>
        <a:bodyPr/>
        <a:lstStyle/>
        <a:p>
          <a:endParaRPr lang="en-US" sz="1400" b="0">
            <a:solidFill>
              <a:schemeClr val="bg1"/>
            </a:solidFill>
            <a:latin typeface="Trebuchet MS" panose="020B0603020202020204" pitchFamily="34" charset="0"/>
          </a:endParaRPr>
        </a:p>
      </dgm:t>
    </dgm:pt>
    <dgm:pt modelId="{E406358F-CB4F-4935-80CC-5753A7757C4A}">
      <dgm:prSet phldrT="[Text]" custT="1"/>
      <dgm:spPr/>
      <dgm:t>
        <a:bodyPr/>
        <a:lstStyle/>
        <a:p>
          <a:pPr>
            <a:buFont typeface="+mj-lt"/>
            <a:buAutoNum type="arabicPeriod" startAt="5"/>
          </a:pPr>
          <a:r>
            <a:rPr lang="en-US" sz="1600" b="0" dirty="0">
              <a:latin typeface="Century Gothic" panose="020B0502020202020204" pitchFamily="34" charset="0"/>
              <a:cs typeface="Traditional Arabic" panose="02020603050405020304" pitchFamily="18" charset="-78"/>
            </a:rPr>
            <a:t>Coordination services should </a:t>
          </a:r>
          <a:r>
            <a:rPr lang="en-US" sz="1600" b="1" dirty="0">
              <a:latin typeface="Century Gothic" panose="020B0502020202020204" pitchFamily="34" charset="0"/>
              <a:cs typeface="Traditional Arabic" panose="02020603050405020304" pitchFamily="18" charset="-78"/>
            </a:rPr>
            <a:t>grow in a flexible</a:t>
          </a:r>
          <a:r>
            <a:rPr lang="en-US" sz="1600" b="0" dirty="0">
              <a:latin typeface="Century Gothic" panose="020B0502020202020204" pitchFamily="34" charset="0"/>
              <a:cs typeface="Traditional Arabic" panose="02020603050405020304" pitchFamily="18" charset="-78"/>
            </a:rPr>
            <a:t> manner and going beyond legal requirements as needed.</a:t>
          </a:r>
        </a:p>
      </dgm:t>
    </dgm:pt>
    <dgm:pt modelId="{A456C625-C368-409A-B7D5-32CDEAC242F1}" type="parTrans" cxnId="{284E0583-F3EF-424D-B326-AA32EFCDB50A}">
      <dgm:prSet/>
      <dgm:spPr/>
      <dgm:t>
        <a:bodyPr/>
        <a:lstStyle/>
        <a:p>
          <a:endParaRPr lang="en-US" sz="1400" b="0">
            <a:solidFill>
              <a:schemeClr val="bg1"/>
            </a:solidFill>
            <a:latin typeface="Trebuchet MS" panose="020B0603020202020204" pitchFamily="34" charset="0"/>
          </a:endParaRPr>
        </a:p>
      </dgm:t>
    </dgm:pt>
    <dgm:pt modelId="{7F392DE8-4DEC-4877-A9B2-E080C5A5B913}" type="sibTrans" cxnId="{284E0583-F3EF-424D-B326-AA32EFCDB50A}">
      <dgm:prSet/>
      <dgm:spPr/>
      <dgm:t>
        <a:bodyPr/>
        <a:lstStyle/>
        <a:p>
          <a:endParaRPr lang="en-US" sz="1400" b="0">
            <a:solidFill>
              <a:schemeClr val="bg1"/>
            </a:solidFill>
            <a:latin typeface="Trebuchet MS" panose="020B0603020202020204" pitchFamily="34" charset="0"/>
          </a:endParaRPr>
        </a:p>
      </dgm:t>
    </dgm:pt>
    <dgm:pt modelId="{059DDC92-14D9-44CF-8AD7-226B02221977}">
      <dgm:prSet custT="1"/>
      <dgm:spPr/>
      <dgm:t>
        <a:bodyPr/>
        <a:lstStyle/>
        <a:p>
          <a:r>
            <a:rPr lang="en-US" sz="1600" b="0" dirty="0">
              <a:latin typeface="Century Gothic" panose="020B0502020202020204" pitchFamily="34" charset="0"/>
              <a:cs typeface="Traditional Arabic" panose="02020603050405020304" pitchFamily="18" charset="-78"/>
            </a:rPr>
            <a:t>The evolution of regional TSOs’ coordination should be </a:t>
          </a:r>
          <a:r>
            <a:rPr lang="en-US" sz="1600" b="1" dirty="0">
              <a:latin typeface="Century Gothic" panose="020B0502020202020204" pitchFamily="34" charset="0"/>
              <a:cs typeface="Traditional Arabic" panose="02020603050405020304" pitchFamily="18" charset="-78"/>
            </a:rPr>
            <a:t>pragmatic</a:t>
          </a:r>
          <a:r>
            <a:rPr lang="en-US" sz="1600" b="0" dirty="0">
              <a:latin typeface="Century Gothic" panose="020B0502020202020204" pitchFamily="34" charset="0"/>
              <a:cs typeface="Traditional Arabic" panose="02020603050405020304" pitchFamily="18" charset="-78"/>
            </a:rPr>
            <a:t>.</a:t>
          </a:r>
        </a:p>
      </dgm:t>
    </dgm:pt>
    <dgm:pt modelId="{BEABD3F5-BC35-40A1-B6B0-C094161B9620}" type="parTrans" cxnId="{B45B014F-946B-493E-B058-CEA5E669A89E}">
      <dgm:prSet/>
      <dgm:spPr/>
      <dgm:t>
        <a:bodyPr/>
        <a:lstStyle/>
        <a:p>
          <a:endParaRPr lang="en-US" sz="1400" b="0">
            <a:solidFill>
              <a:schemeClr val="bg1"/>
            </a:solidFill>
            <a:latin typeface="Trebuchet MS" panose="020B0603020202020204" pitchFamily="34" charset="0"/>
          </a:endParaRPr>
        </a:p>
      </dgm:t>
    </dgm:pt>
    <dgm:pt modelId="{48175256-7B9F-4043-9A6D-62F4C2202958}" type="sibTrans" cxnId="{B45B014F-946B-493E-B058-CEA5E669A89E}">
      <dgm:prSet/>
      <dgm:spPr/>
      <dgm:t>
        <a:bodyPr/>
        <a:lstStyle/>
        <a:p>
          <a:endParaRPr lang="en-US" sz="1400" b="0">
            <a:solidFill>
              <a:schemeClr val="bg1"/>
            </a:solidFill>
            <a:latin typeface="Trebuchet MS" panose="020B0603020202020204" pitchFamily="34" charset="0"/>
          </a:endParaRPr>
        </a:p>
      </dgm:t>
    </dgm:pt>
    <dgm:pt modelId="{3AA9FF99-5CCF-4D57-8F1E-203EA215340E}">
      <dgm:prSet custT="1"/>
      <dgm:spPr/>
      <dgm:t>
        <a:bodyPr/>
        <a:lstStyle/>
        <a:p>
          <a:r>
            <a:rPr lang="en-US" sz="1600" b="0" dirty="0">
              <a:latin typeface="Century Gothic" panose="020B0502020202020204" pitchFamily="34" charset="0"/>
              <a:cs typeface="Traditional Arabic" panose="02020603050405020304" pitchFamily="18" charset="-78"/>
            </a:rPr>
            <a:t>Strengthening the link between </a:t>
          </a:r>
          <a:r>
            <a:rPr lang="en-US" sz="1600" b="1" dirty="0">
              <a:latin typeface="Century Gothic" panose="020B0502020202020204" pitchFamily="34" charset="0"/>
              <a:cs typeface="Traditional Arabic" panose="02020603050405020304" pitchFamily="18" charset="-78"/>
            </a:rPr>
            <a:t>system</a:t>
          </a:r>
          <a:r>
            <a:rPr lang="en-US" sz="1600" b="0" dirty="0">
              <a:latin typeface="Century Gothic" panose="020B0502020202020204" pitchFamily="34" charset="0"/>
              <a:cs typeface="Traditional Arabic" panose="02020603050405020304" pitchFamily="18" charset="-78"/>
            </a:rPr>
            <a:t> and </a:t>
          </a:r>
          <a:r>
            <a:rPr lang="en-US" sz="1600" b="1" dirty="0">
              <a:latin typeface="Century Gothic" panose="020B0502020202020204" pitchFamily="34" charset="0"/>
              <a:cs typeface="Traditional Arabic" panose="02020603050405020304" pitchFamily="18" charset="-78"/>
            </a:rPr>
            <a:t>market</a:t>
          </a:r>
          <a:r>
            <a:rPr lang="en-US" sz="1600" b="0" dirty="0">
              <a:latin typeface="Century Gothic" panose="020B0502020202020204" pitchFamily="34" charset="0"/>
              <a:cs typeface="Traditional Arabic" panose="02020603050405020304" pitchFamily="18" charset="-78"/>
            </a:rPr>
            <a:t> operation is essential.</a:t>
          </a:r>
        </a:p>
      </dgm:t>
    </dgm:pt>
    <dgm:pt modelId="{ACCDBF2E-DF29-4582-B523-D9EDA1C2165B}" type="parTrans" cxnId="{55389B83-EC62-4CFE-82A4-7407ACC71983}">
      <dgm:prSet/>
      <dgm:spPr/>
      <dgm:t>
        <a:bodyPr/>
        <a:lstStyle/>
        <a:p>
          <a:endParaRPr lang="en-US" sz="1400" b="0">
            <a:solidFill>
              <a:schemeClr val="bg1"/>
            </a:solidFill>
            <a:latin typeface="Trebuchet MS" panose="020B0603020202020204" pitchFamily="34" charset="0"/>
          </a:endParaRPr>
        </a:p>
      </dgm:t>
    </dgm:pt>
    <dgm:pt modelId="{75CEDA10-441D-4C0B-B1C0-F78B8C3BB721}" type="sibTrans" cxnId="{55389B83-EC62-4CFE-82A4-7407ACC71983}">
      <dgm:prSet/>
      <dgm:spPr/>
      <dgm:t>
        <a:bodyPr/>
        <a:lstStyle/>
        <a:p>
          <a:endParaRPr lang="en-US" sz="1400" b="0">
            <a:solidFill>
              <a:schemeClr val="bg1"/>
            </a:solidFill>
            <a:latin typeface="Trebuchet MS" panose="020B0603020202020204" pitchFamily="34" charset="0"/>
          </a:endParaRPr>
        </a:p>
      </dgm:t>
    </dgm:pt>
    <dgm:pt modelId="{A7E05588-4D90-4147-9B3E-006C506D0E20}">
      <dgm:prSet custT="1"/>
      <dgm:spPr/>
      <dgm:t>
        <a:bodyPr/>
        <a:lstStyle/>
        <a:p>
          <a:r>
            <a:rPr lang="en-US" sz="1600" b="0" dirty="0">
              <a:latin typeface="Century Gothic" panose="020B0502020202020204" pitchFamily="34" charset="0"/>
              <a:cs typeface="Traditional Arabic" panose="02020603050405020304" pitchFamily="18" charset="-78"/>
            </a:rPr>
            <a:t>The Regional Coordination </a:t>
          </a:r>
          <a:r>
            <a:rPr lang="en-US" sz="1600" b="0" dirty="0" err="1">
              <a:latin typeface="Century Gothic" panose="020B0502020202020204" pitchFamily="34" charset="0"/>
              <a:cs typeface="Traditional Arabic" panose="02020603050405020304" pitchFamily="18" charset="-78"/>
            </a:rPr>
            <a:t>Centres</a:t>
          </a:r>
          <a:r>
            <a:rPr lang="en-US" sz="1600" b="0" dirty="0">
              <a:latin typeface="Century Gothic" panose="020B0502020202020204" pitchFamily="34" charset="0"/>
              <a:cs typeface="Traditional Arabic" panose="02020603050405020304" pitchFamily="18" charset="-78"/>
            </a:rPr>
            <a:t> (RCC) should </a:t>
          </a:r>
          <a:r>
            <a:rPr lang="en-US" sz="1600" b="1" dirty="0">
              <a:latin typeface="Century Gothic" panose="020B0502020202020204" pitchFamily="34" charset="0"/>
              <a:cs typeface="Traditional Arabic" panose="02020603050405020304" pitchFamily="18" charset="-78"/>
            </a:rPr>
            <a:t>build upon the positive structures</a:t>
          </a:r>
          <a:r>
            <a:rPr lang="en-US" sz="1600" b="0" dirty="0">
              <a:latin typeface="Century Gothic" panose="020B0502020202020204" pitchFamily="34" charset="0"/>
              <a:cs typeface="Traditional Arabic" panose="02020603050405020304" pitchFamily="18" charset="-78"/>
            </a:rPr>
            <a:t> of RSCs to TSOs. </a:t>
          </a:r>
        </a:p>
      </dgm:t>
    </dgm:pt>
    <dgm:pt modelId="{2D1B1550-4E26-4319-AC6A-F315D72E6EB2}" type="parTrans" cxnId="{605446A2-8B56-43F3-A706-40134001CE7E}">
      <dgm:prSet/>
      <dgm:spPr/>
      <dgm:t>
        <a:bodyPr/>
        <a:lstStyle/>
        <a:p>
          <a:endParaRPr lang="en-US" sz="1400" b="0">
            <a:solidFill>
              <a:schemeClr val="bg1"/>
            </a:solidFill>
            <a:latin typeface="Trebuchet MS" panose="020B0603020202020204" pitchFamily="34" charset="0"/>
          </a:endParaRPr>
        </a:p>
      </dgm:t>
    </dgm:pt>
    <dgm:pt modelId="{64379444-AA65-457A-8D40-26F6AA0AB9A0}" type="sibTrans" cxnId="{605446A2-8B56-43F3-A706-40134001CE7E}">
      <dgm:prSet/>
      <dgm:spPr/>
      <dgm:t>
        <a:bodyPr/>
        <a:lstStyle/>
        <a:p>
          <a:endParaRPr lang="en-US" sz="1400" b="0">
            <a:solidFill>
              <a:schemeClr val="bg1"/>
            </a:solidFill>
            <a:latin typeface="Trebuchet MS" panose="020B0603020202020204" pitchFamily="34" charset="0"/>
          </a:endParaRPr>
        </a:p>
      </dgm:t>
    </dgm:pt>
    <dgm:pt modelId="{806BCBE4-F041-4D77-B0F5-CB87C0A2031B}">
      <dgm:prSet custT="1"/>
      <dgm:spPr/>
      <dgm:t>
        <a:bodyPr/>
        <a:lstStyle/>
        <a:p>
          <a:r>
            <a:rPr lang="en-US" sz="1600" b="0" dirty="0">
              <a:latin typeface="Century Gothic" panose="020B0502020202020204" pitchFamily="34" charset="0"/>
              <a:cs typeface="Traditional Arabic" panose="02020603050405020304" pitchFamily="18" charset="-78"/>
            </a:rPr>
            <a:t>TSOs’ regional coordination should have a </a:t>
          </a:r>
          <a:r>
            <a:rPr lang="en-US" sz="1600" b="1" dirty="0">
              <a:latin typeface="Century Gothic" panose="020B0502020202020204" pitchFamily="34" charset="0"/>
              <a:cs typeface="Traditional Arabic" panose="02020603050405020304" pitchFamily="18" charset="-78"/>
            </a:rPr>
            <a:t>suitable legislative and regulatory framework</a:t>
          </a:r>
          <a:r>
            <a:rPr lang="en-US" sz="1600" b="0" dirty="0">
              <a:latin typeface="Century Gothic" panose="020B0502020202020204" pitchFamily="34" charset="0"/>
              <a:cs typeface="Traditional Arabic" panose="02020603050405020304" pitchFamily="18" charset="-78"/>
            </a:rPr>
            <a:t>.</a:t>
          </a:r>
        </a:p>
      </dgm:t>
    </dgm:pt>
    <dgm:pt modelId="{0E5117A7-7C79-4D01-8DA8-951922797A37}" type="parTrans" cxnId="{244AA9E8-4151-49F7-875F-FBD253C0F530}">
      <dgm:prSet/>
      <dgm:spPr/>
      <dgm:t>
        <a:bodyPr/>
        <a:lstStyle/>
        <a:p>
          <a:endParaRPr lang="en-US" sz="1400" b="0">
            <a:solidFill>
              <a:schemeClr val="bg1"/>
            </a:solidFill>
            <a:latin typeface="Trebuchet MS" panose="020B0603020202020204" pitchFamily="34" charset="0"/>
          </a:endParaRPr>
        </a:p>
      </dgm:t>
    </dgm:pt>
    <dgm:pt modelId="{CC924501-7DCA-4250-823C-3941477AD29A}" type="sibTrans" cxnId="{244AA9E8-4151-49F7-875F-FBD253C0F530}">
      <dgm:prSet/>
      <dgm:spPr/>
      <dgm:t>
        <a:bodyPr/>
        <a:lstStyle/>
        <a:p>
          <a:endParaRPr lang="en-US" sz="1400" b="0">
            <a:solidFill>
              <a:schemeClr val="bg1"/>
            </a:solidFill>
            <a:latin typeface="Trebuchet MS" panose="020B0603020202020204" pitchFamily="34" charset="0"/>
          </a:endParaRPr>
        </a:p>
      </dgm:t>
    </dgm:pt>
    <dgm:pt modelId="{86D4CFAE-9385-4F86-9BD7-95FF8F7C4FB5}">
      <dgm:prSet custT="1"/>
      <dgm:spPr/>
      <dgm:t>
        <a:bodyPr/>
        <a:lstStyle/>
        <a:p>
          <a:r>
            <a:rPr lang="en-US" sz="1600" b="0" dirty="0">
              <a:latin typeface="Century Gothic" panose="020B0502020202020204" pitchFamily="34" charset="0"/>
              <a:cs typeface="Traditional Arabic" panose="02020603050405020304" pitchFamily="18" charset="-78"/>
            </a:rPr>
            <a:t>TSOs’ coordination should support a “</a:t>
          </a:r>
          <a:r>
            <a:rPr lang="en-US" sz="1600" b="1" dirty="0">
              <a:latin typeface="Century Gothic" panose="020B0502020202020204" pitchFamily="34" charset="0"/>
              <a:cs typeface="Traditional Arabic" panose="02020603050405020304" pitchFamily="18" charset="-78"/>
            </a:rPr>
            <a:t>European pathway</a:t>
          </a:r>
          <a:r>
            <a:rPr lang="en-US" sz="1600" b="0" dirty="0">
              <a:latin typeface="Century Gothic" panose="020B0502020202020204" pitchFamily="34" charset="0"/>
              <a:cs typeface="Traditional Arabic" panose="02020603050405020304" pitchFamily="18" charset="-78"/>
            </a:rPr>
            <a:t>” to maximize social welfare in partnership with stakeholders.</a:t>
          </a:r>
          <a:endParaRPr lang="de-DE" sz="1600" b="0" dirty="0">
            <a:latin typeface="Century Gothic" panose="020B0502020202020204" pitchFamily="34" charset="0"/>
            <a:cs typeface="Traditional Arabic" panose="02020603050405020304" pitchFamily="18" charset="-78"/>
          </a:endParaRPr>
        </a:p>
      </dgm:t>
    </dgm:pt>
    <dgm:pt modelId="{2E31A91B-6DD1-40EB-ADD9-C3C4F61AF460}" type="parTrans" cxnId="{0C5BE464-E09B-4744-9DA7-B34135ED0398}">
      <dgm:prSet/>
      <dgm:spPr/>
      <dgm:t>
        <a:bodyPr/>
        <a:lstStyle/>
        <a:p>
          <a:endParaRPr lang="en-US" sz="1400" b="0">
            <a:solidFill>
              <a:schemeClr val="bg1"/>
            </a:solidFill>
            <a:latin typeface="Trebuchet MS" panose="020B0603020202020204" pitchFamily="34" charset="0"/>
          </a:endParaRPr>
        </a:p>
      </dgm:t>
    </dgm:pt>
    <dgm:pt modelId="{C36B40F2-804F-4D1B-9389-7987D6872C29}" type="sibTrans" cxnId="{0C5BE464-E09B-4744-9DA7-B34135ED0398}">
      <dgm:prSet/>
      <dgm:spPr/>
      <dgm:t>
        <a:bodyPr/>
        <a:lstStyle/>
        <a:p>
          <a:endParaRPr lang="en-US" sz="1400" b="0">
            <a:solidFill>
              <a:schemeClr val="bg1"/>
            </a:solidFill>
            <a:latin typeface="Trebuchet MS" panose="020B0603020202020204" pitchFamily="34" charset="0"/>
          </a:endParaRPr>
        </a:p>
      </dgm:t>
    </dgm:pt>
    <dgm:pt modelId="{A47495E2-BAA0-43C2-9DB5-A35F44708BBC}" type="pres">
      <dgm:prSet presAssocID="{1D084D98-4586-4A16-83DB-03DB767A0CE8}" presName="Name0" presStyleCnt="0">
        <dgm:presLayoutVars>
          <dgm:chMax val="7"/>
          <dgm:chPref val="7"/>
          <dgm:dir/>
        </dgm:presLayoutVars>
      </dgm:prSet>
      <dgm:spPr/>
    </dgm:pt>
    <dgm:pt modelId="{D9FA502A-7281-41A6-A429-4B3A593E48E4}" type="pres">
      <dgm:prSet presAssocID="{1D084D98-4586-4A16-83DB-03DB767A0CE8}" presName="Name1" presStyleCnt="0"/>
      <dgm:spPr/>
    </dgm:pt>
    <dgm:pt modelId="{A4720348-F620-4F43-B8B1-234083862C07}" type="pres">
      <dgm:prSet presAssocID="{1D084D98-4586-4A16-83DB-03DB767A0CE8}" presName="cycle" presStyleCnt="0"/>
      <dgm:spPr/>
    </dgm:pt>
    <dgm:pt modelId="{96515A65-82C3-4BF3-99C0-B9431EEB936F}" type="pres">
      <dgm:prSet presAssocID="{1D084D98-4586-4A16-83DB-03DB767A0CE8}" presName="srcNode" presStyleLbl="node1" presStyleIdx="0" presStyleCnt="7"/>
      <dgm:spPr/>
    </dgm:pt>
    <dgm:pt modelId="{E8E52064-F08D-4197-9BDC-39B7B3F6FB09}" type="pres">
      <dgm:prSet presAssocID="{1D084D98-4586-4A16-83DB-03DB767A0CE8}" presName="conn" presStyleLbl="parChTrans1D2" presStyleIdx="0" presStyleCnt="1"/>
      <dgm:spPr/>
    </dgm:pt>
    <dgm:pt modelId="{A71B6AC7-528A-4303-9995-6604F4E10EAD}" type="pres">
      <dgm:prSet presAssocID="{1D084D98-4586-4A16-83DB-03DB767A0CE8}" presName="extraNode" presStyleLbl="node1" presStyleIdx="0" presStyleCnt="7"/>
      <dgm:spPr/>
    </dgm:pt>
    <dgm:pt modelId="{C1A47B65-5948-431E-8F08-DAF3ED81528E}" type="pres">
      <dgm:prSet presAssocID="{1D084D98-4586-4A16-83DB-03DB767A0CE8}" presName="dstNode" presStyleLbl="node1" presStyleIdx="0" presStyleCnt="7"/>
      <dgm:spPr/>
    </dgm:pt>
    <dgm:pt modelId="{9BC4D4C3-4293-4D58-B2C7-8068640D4456}" type="pres">
      <dgm:prSet presAssocID="{8F0FEC46-FC9C-414C-910F-E3ABFE815E96}" presName="text_1" presStyleLbl="node1" presStyleIdx="0" presStyleCnt="7">
        <dgm:presLayoutVars>
          <dgm:bulletEnabled val="1"/>
        </dgm:presLayoutVars>
      </dgm:prSet>
      <dgm:spPr/>
    </dgm:pt>
    <dgm:pt modelId="{F63972F7-FC09-4FBD-9B3E-7799E590D016}" type="pres">
      <dgm:prSet presAssocID="{8F0FEC46-FC9C-414C-910F-E3ABFE815E96}" presName="accent_1" presStyleCnt="0"/>
      <dgm:spPr/>
    </dgm:pt>
    <dgm:pt modelId="{95B822C8-C587-4E56-859F-41CF991031E2}" type="pres">
      <dgm:prSet presAssocID="{8F0FEC46-FC9C-414C-910F-E3ABFE815E96}" presName="accentRepeatNode" presStyleLbl="solidFgAcc1" presStyleIdx="0" presStyleCnt="7"/>
      <dgm:spPr/>
    </dgm:pt>
    <dgm:pt modelId="{7F03A44E-B09D-4ABA-BAC0-F6A70679DDC8}" type="pres">
      <dgm:prSet presAssocID="{059DDC92-14D9-44CF-8AD7-226B02221977}" presName="text_2" presStyleLbl="node1" presStyleIdx="1" presStyleCnt="7">
        <dgm:presLayoutVars>
          <dgm:bulletEnabled val="1"/>
        </dgm:presLayoutVars>
      </dgm:prSet>
      <dgm:spPr/>
    </dgm:pt>
    <dgm:pt modelId="{E584FE27-7DAD-4F48-BA58-42FAFAB276C6}" type="pres">
      <dgm:prSet presAssocID="{059DDC92-14D9-44CF-8AD7-226B02221977}" presName="accent_2" presStyleCnt="0"/>
      <dgm:spPr/>
    </dgm:pt>
    <dgm:pt modelId="{C41422A1-6813-4B69-A485-56F461B0D60A}" type="pres">
      <dgm:prSet presAssocID="{059DDC92-14D9-44CF-8AD7-226B02221977}" presName="accentRepeatNode" presStyleLbl="solidFgAcc1" presStyleIdx="1" presStyleCnt="7"/>
      <dgm:spPr/>
    </dgm:pt>
    <dgm:pt modelId="{9A6D748A-AD4F-4466-B038-9C3970B46BF7}" type="pres">
      <dgm:prSet presAssocID="{3AA9FF99-5CCF-4D57-8F1E-203EA215340E}" presName="text_3" presStyleLbl="node1" presStyleIdx="2" presStyleCnt="7">
        <dgm:presLayoutVars>
          <dgm:bulletEnabled val="1"/>
        </dgm:presLayoutVars>
      </dgm:prSet>
      <dgm:spPr/>
    </dgm:pt>
    <dgm:pt modelId="{F1300F9D-80B6-45E3-9439-58EDE6EC4106}" type="pres">
      <dgm:prSet presAssocID="{3AA9FF99-5CCF-4D57-8F1E-203EA215340E}" presName="accent_3" presStyleCnt="0"/>
      <dgm:spPr/>
    </dgm:pt>
    <dgm:pt modelId="{8A1BC6CF-EE69-4188-AB0C-3B2BDB1A2A47}" type="pres">
      <dgm:prSet presAssocID="{3AA9FF99-5CCF-4D57-8F1E-203EA215340E}" presName="accentRepeatNode" presStyleLbl="solidFgAcc1" presStyleIdx="2" presStyleCnt="7"/>
      <dgm:spPr/>
    </dgm:pt>
    <dgm:pt modelId="{F09E018A-E849-4C09-A148-85FFE89BCCAA}" type="pres">
      <dgm:prSet presAssocID="{A7E05588-4D90-4147-9B3E-006C506D0E20}" presName="text_4" presStyleLbl="node1" presStyleIdx="3" presStyleCnt="7">
        <dgm:presLayoutVars>
          <dgm:bulletEnabled val="1"/>
        </dgm:presLayoutVars>
      </dgm:prSet>
      <dgm:spPr/>
    </dgm:pt>
    <dgm:pt modelId="{2E793F50-0722-4CBB-9851-C96037474440}" type="pres">
      <dgm:prSet presAssocID="{A7E05588-4D90-4147-9B3E-006C506D0E20}" presName="accent_4" presStyleCnt="0"/>
      <dgm:spPr/>
    </dgm:pt>
    <dgm:pt modelId="{A704D305-94BD-4C5C-A618-D2061033326E}" type="pres">
      <dgm:prSet presAssocID="{A7E05588-4D90-4147-9B3E-006C506D0E20}" presName="accentRepeatNode" presStyleLbl="solidFgAcc1" presStyleIdx="3" presStyleCnt="7"/>
      <dgm:spPr/>
    </dgm:pt>
    <dgm:pt modelId="{D8EDEA9E-EA49-4038-9173-4B40A8E2733D}" type="pres">
      <dgm:prSet presAssocID="{E406358F-CB4F-4935-80CC-5753A7757C4A}" presName="text_5" presStyleLbl="node1" presStyleIdx="4" presStyleCnt="7">
        <dgm:presLayoutVars>
          <dgm:bulletEnabled val="1"/>
        </dgm:presLayoutVars>
      </dgm:prSet>
      <dgm:spPr/>
    </dgm:pt>
    <dgm:pt modelId="{E084DE36-20C1-4B7B-B22E-D87BD0636550}" type="pres">
      <dgm:prSet presAssocID="{E406358F-CB4F-4935-80CC-5753A7757C4A}" presName="accent_5" presStyleCnt="0"/>
      <dgm:spPr/>
    </dgm:pt>
    <dgm:pt modelId="{2836C81B-6811-4541-96F5-9F1F57AF624E}" type="pres">
      <dgm:prSet presAssocID="{E406358F-CB4F-4935-80CC-5753A7757C4A}" presName="accentRepeatNode" presStyleLbl="solidFgAcc1" presStyleIdx="4" presStyleCnt="7"/>
      <dgm:spPr/>
    </dgm:pt>
    <dgm:pt modelId="{A6CAC7B6-B8BD-4DFF-8A95-1B0F8CE0D7A9}" type="pres">
      <dgm:prSet presAssocID="{806BCBE4-F041-4D77-B0F5-CB87C0A2031B}" presName="text_6" presStyleLbl="node1" presStyleIdx="5" presStyleCnt="7">
        <dgm:presLayoutVars>
          <dgm:bulletEnabled val="1"/>
        </dgm:presLayoutVars>
      </dgm:prSet>
      <dgm:spPr/>
    </dgm:pt>
    <dgm:pt modelId="{EC89C751-1278-4E5C-B8D7-523D5CCEE998}" type="pres">
      <dgm:prSet presAssocID="{806BCBE4-F041-4D77-B0F5-CB87C0A2031B}" presName="accent_6" presStyleCnt="0"/>
      <dgm:spPr/>
    </dgm:pt>
    <dgm:pt modelId="{574195D0-7097-4F37-BD74-84DD0191348C}" type="pres">
      <dgm:prSet presAssocID="{806BCBE4-F041-4D77-B0F5-CB87C0A2031B}" presName="accentRepeatNode" presStyleLbl="solidFgAcc1" presStyleIdx="5" presStyleCnt="7"/>
      <dgm:spPr/>
    </dgm:pt>
    <dgm:pt modelId="{FDB46951-1B40-40C1-BB9C-96270EF9182F}" type="pres">
      <dgm:prSet presAssocID="{86D4CFAE-9385-4F86-9BD7-95FF8F7C4FB5}" presName="text_7" presStyleLbl="node1" presStyleIdx="6" presStyleCnt="7">
        <dgm:presLayoutVars>
          <dgm:bulletEnabled val="1"/>
        </dgm:presLayoutVars>
      </dgm:prSet>
      <dgm:spPr/>
    </dgm:pt>
    <dgm:pt modelId="{632BDFFA-F08D-4E67-8150-4E409C9A413B}" type="pres">
      <dgm:prSet presAssocID="{86D4CFAE-9385-4F86-9BD7-95FF8F7C4FB5}" presName="accent_7" presStyleCnt="0"/>
      <dgm:spPr/>
    </dgm:pt>
    <dgm:pt modelId="{7C7132B8-3FEE-4822-9565-85DD3E3232C3}" type="pres">
      <dgm:prSet presAssocID="{86D4CFAE-9385-4F86-9BD7-95FF8F7C4FB5}" presName="accentRepeatNode" presStyleLbl="solidFgAcc1" presStyleIdx="6" presStyleCnt="7"/>
      <dgm:spPr/>
    </dgm:pt>
  </dgm:ptLst>
  <dgm:cxnLst>
    <dgm:cxn modelId="{D794770D-42F3-4CFD-BFCA-75289A27177E}" type="presOf" srcId="{8F0FEC46-FC9C-414C-910F-E3ABFE815E96}" destId="{9BC4D4C3-4293-4D58-B2C7-8068640D4456}" srcOrd="0" destOrd="0" presId="urn:microsoft.com/office/officeart/2008/layout/VerticalCurvedList"/>
    <dgm:cxn modelId="{982E850D-A933-41E8-8646-68A09961C575}" type="presOf" srcId="{806BCBE4-F041-4D77-B0F5-CB87C0A2031B}" destId="{A6CAC7B6-B8BD-4DFF-8A95-1B0F8CE0D7A9}" srcOrd="0" destOrd="0" presId="urn:microsoft.com/office/officeart/2008/layout/VerticalCurvedList"/>
    <dgm:cxn modelId="{600C335B-F5BB-4734-B6BC-129A2154A69A}" srcId="{1D084D98-4586-4A16-83DB-03DB767A0CE8}" destId="{8F0FEC46-FC9C-414C-910F-E3ABFE815E96}" srcOrd="0" destOrd="0" parTransId="{0632ECF7-4018-4A57-A286-EC8D2F745B85}" sibTransId="{FE588135-66F9-4705-A53B-17D693A187B0}"/>
    <dgm:cxn modelId="{0176B243-CC76-4EA3-9B8B-B637939C686D}" type="presOf" srcId="{FE588135-66F9-4705-A53B-17D693A187B0}" destId="{E8E52064-F08D-4197-9BDC-39B7B3F6FB09}" srcOrd="0" destOrd="0" presId="urn:microsoft.com/office/officeart/2008/layout/VerticalCurvedList"/>
    <dgm:cxn modelId="{0C5BE464-E09B-4744-9DA7-B34135ED0398}" srcId="{1D084D98-4586-4A16-83DB-03DB767A0CE8}" destId="{86D4CFAE-9385-4F86-9BD7-95FF8F7C4FB5}" srcOrd="6" destOrd="0" parTransId="{2E31A91B-6DD1-40EB-ADD9-C3C4F61AF460}" sibTransId="{C36B40F2-804F-4D1B-9389-7987D6872C29}"/>
    <dgm:cxn modelId="{0F9F694D-E2A2-4165-9913-8EE107A0D286}" type="presOf" srcId="{3AA9FF99-5CCF-4D57-8F1E-203EA215340E}" destId="{9A6D748A-AD4F-4466-B038-9C3970B46BF7}" srcOrd="0" destOrd="0" presId="urn:microsoft.com/office/officeart/2008/layout/VerticalCurvedList"/>
    <dgm:cxn modelId="{B45B014F-946B-493E-B058-CEA5E669A89E}" srcId="{1D084D98-4586-4A16-83DB-03DB767A0CE8}" destId="{059DDC92-14D9-44CF-8AD7-226B02221977}" srcOrd="1" destOrd="0" parTransId="{BEABD3F5-BC35-40A1-B6B0-C094161B9620}" sibTransId="{48175256-7B9F-4043-9A6D-62F4C2202958}"/>
    <dgm:cxn modelId="{284E0583-F3EF-424D-B326-AA32EFCDB50A}" srcId="{1D084D98-4586-4A16-83DB-03DB767A0CE8}" destId="{E406358F-CB4F-4935-80CC-5753A7757C4A}" srcOrd="4" destOrd="0" parTransId="{A456C625-C368-409A-B7D5-32CDEAC242F1}" sibTransId="{7F392DE8-4DEC-4877-A9B2-E080C5A5B913}"/>
    <dgm:cxn modelId="{55389B83-EC62-4CFE-82A4-7407ACC71983}" srcId="{1D084D98-4586-4A16-83DB-03DB767A0CE8}" destId="{3AA9FF99-5CCF-4D57-8F1E-203EA215340E}" srcOrd="2" destOrd="0" parTransId="{ACCDBF2E-DF29-4582-B523-D9EDA1C2165B}" sibTransId="{75CEDA10-441D-4C0B-B1C0-F78B8C3BB721}"/>
    <dgm:cxn modelId="{A13DCD89-0B96-4DA1-A2B9-4223F9928D37}" type="presOf" srcId="{059DDC92-14D9-44CF-8AD7-226B02221977}" destId="{7F03A44E-B09D-4ABA-BAC0-F6A70679DDC8}" srcOrd="0" destOrd="0" presId="urn:microsoft.com/office/officeart/2008/layout/VerticalCurvedList"/>
    <dgm:cxn modelId="{605446A2-8B56-43F3-A706-40134001CE7E}" srcId="{1D084D98-4586-4A16-83DB-03DB767A0CE8}" destId="{A7E05588-4D90-4147-9B3E-006C506D0E20}" srcOrd="3" destOrd="0" parTransId="{2D1B1550-4E26-4319-AC6A-F315D72E6EB2}" sibTransId="{64379444-AA65-457A-8D40-26F6AA0AB9A0}"/>
    <dgm:cxn modelId="{0A0685A3-325F-4037-AE97-A9EA84CA61E3}" type="presOf" srcId="{A7E05588-4D90-4147-9B3E-006C506D0E20}" destId="{F09E018A-E849-4C09-A148-85FFE89BCCAA}" srcOrd="0" destOrd="0" presId="urn:microsoft.com/office/officeart/2008/layout/VerticalCurvedList"/>
    <dgm:cxn modelId="{3C5DA0D2-EA3A-4B52-B8AF-BBDDED4C2901}" type="presOf" srcId="{1D084D98-4586-4A16-83DB-03DB767A0CE8}" destId="{A47495E2-BAA0-43C2-9DB5-A35F44708BBC}" srcOrd="0" destOrd="0" presId="urn:microsoft.com/office/officeart/2008/layout/VerticalCurvedList"/>
    <dgm:cxn modelId="{C78BB6D2-4F4C-4B0C-945A-4ACBB9E5BDEF}" type="presOf" srcId="{86D4CFAE-9385-4F86-9BD7-95FF8F7C4FB5}" destId="{FDB46951-1B40-40C1-BB9C-96270EF9182F}" srcOrd="0" destOrd="0" presId="urn:microsoft.com/office/officeart/2008/layout/VerticalCurvedList"/>
    <dgm:cxn modelId="{E8679EDF-F358-43AC-B759-47BCED46179C}" type="presOf" srcId="{E406358F-CB4F-4935-80CC-5753A7757C4A}" destId="{D8EDEA9E-EA49-4038-9173-4B40A8E2733D}" srcOrd="0" destOrd="0" presId="urn:microsoft.com/office/officeart/2008/layout/VerticalCurvedList"/>
    <dgm:cxn modelId="{244AA9E8-4151-49F7-875F-FBD253C0F530}" srcId="{1D084D98-4586-4A16-83DB-03DB767A0CE8}" destId="{806BCBE4-F041-4D77-B0F5-CB87C0A2031B}" srcOrd="5" destOrd="0" parTransId="{0E5117A7-7C79-4D01-8DA8-951922797A37}" sibTransId="{CC924501-7DCA-4250-823C-3941477AD29A}"/>
    <dgm:cxn modelId="{75E91D06-A725-4911-AF3A-57D16866CA83}" type="presParOf" srcId="{A47495E2-BAA0-43C2-9DB5-A35F44708BBC}" destId="{D9FA502A-7281-41A6-A429-4B3A593E48E4}" srcOrd="0" destOrd="0" presId="urn:microsoft.com/office/officeart/2008/layout/VerticalCurvedList"/>
    <dgm:cxn modelId="{1F3C1A6C-BB1F-4A02-AF18-8C84E894BD9C}" type="presParOf" srcId="{D9FA502A-7281-41A6-A429-4B3A593E48E4}" destId="{A4720348-F620-4F43-B8B1-234083862C07}" srcOrd="0" destOrd="0" presId="urn:microsoft.com/office/officeart/2008/layout/VerticalCurvedList"/>
    <dgm:cxn modelId="{D9ED948B-C953-47F1-AB26-85B509386EBD}" type="presParOf" srcId="{A4720348-F620-4F43-B8B1-234083862C07}" destId="{96515A65-82C3-4BF3-99C0-B9431EEB936F}" srcOrd="0" destOrd="0" presId="urn:microsoft.com/office/officeart/2008/layout/VerticalCurvedList"/>
    <dgm:cxn modelId="{E3758255-8E58-4977-8FCE-798B7FB316FA}" type="presParOf" srcId="{A4720348-F620-4F43-B8B1-234083862C07}" destId="{E8E52064-F08D-4197-9BDC-39B7B3F6FB09}" srcOrd="1" destOrd="0" presId="urn:microsoft.com/office/officeart/2008/layout/VerticalCurvedList"/>
    <dgm:cxn modelId="{71C1BC26-8D0A-4051-BE18-8228F4F479F9}" type="presParOf" srcId="{A4720348-F620-4F43-B8B1-234083862C07}" destId="{A71B6AC7-528A-4303-9995-6604F4E10EAD}" srcOrd="2" destOrd="0" presId="urn:microsoft.com/office/officeart/2008/layout/VerticalCurvedList"/>
    <dgm:cxn modelId="{460DEBBB-7A70-4762-9AC9-81B9EB047440}" type="presParOf" srcId="{A4720348-F620-4F43-B8B1-234083862C07}" destId="{C1A47B65-5948-431E-8F08-DAF3ED81528E}" srcOrd="3" destOrd="0" presId="urn:microsoft.com/office/officeart/2008/layout/VerticalCurvedList"/>
    <dgm:cxn modelId="{53D3120E-3C1E-448E-9889-72EB2FDC3385}" type="presParOf" srcId="{D9FA502A-7281-41A6-A429-4B3A593E48E4}" destId="{9BC4D4C3-4293-4D58-B2C7-8068640D4456}" srcOrd="1" destOrd="0" presId="urn:microsoft.com/office/officeart/2008/layout/VerticalCurvedList"/>
    <dgm:cxn modelId="{BE6E2E33-6438-4D16-AEC0-BE295B56D38C}" type="presParOf" srcId="{D9FA502A-7281-41A6-A429-4B3A593E48E4}" destId="{F63972F7-FC09-4FBD-9B3E-7799E590D016}" srcOrd="2" destOrd="0" presId="urn:microsoft.com/office/officeart/2008/layout/VerticalCurvedList"/>
    <dgm:cxn modelId="{CEC6990F-0343-486A-84EC-4DAAC55380FD}" type="presParOf" srcId="{F63972F7-FC09-4FBD-9B3E-7799E590D016}" destId="{95B822C8-C587-4E56-859F-41CF991031E2}" srcOrd="0" destOrd="0" presId="urn:microsoft.com/office/officeart/2008/layout/VerticalCurvedList"/>
    <dgm:cxn modelId="{E46ED1FB-1E51-4505-AF5D-187C9285D8FC}" type="presParOf" srcId="{D9FA502A-7281-41A6-A429-4B3A593E48E4}" destId="{7F03A44E-B09D-4ABA-BAC0-F6A70679DDC8}" srcOrd="3" destOrd="0" presId="urn:microsoft.com/office/officeart/2008/layout/VerticalCurvedList"/>
    <dgm:cxn modelId="{0F19DC40-40E0-4560-8605-43AE0BDC1A0A}" type="presParOf" srcId="{D9FA502A-7281-41A6-A429-4B3A593E48E4}" destId="{E584FE27-7DAD-4F48-BA58-42FAFAB276C6}" srcOrd="4" destOrd="0" presId="urn:microsoft.com/office/officeart/2008/layout/VerticalCurvedList"/>
    <dgm:cxn modelId="{449DF9A0-6CDC-4995-871D-97657C61B204}" type="presParOf" srcId="{E584FE27-7DAD-4F48-BA58-42FAFAB276C6}" destId="{C41422A1-6813-4B69-A485-56F461B0D60A}" srcOrd="0" destOrd="0" presId="urn:microsoft.com/office/officeart/2008/layout/VerticalCurvedList"/>
    <dgm:cxn modelId="{DB5D514C-1989-43C6-8BC6-77F46DF4307E}" type="presParOf" srcId="{D9FA502A-7281-41A6-A429-4B3A593E48E4}" destId="{9A6D748A-AD4F-4466-B038-9C3970B46BF7}" srcOrd="5" destOrd="0" presId="urn:microsoft.com/office/officeart/2008/layout/VerticalCurvedList"/>
    <dgm:cxn modelId="{D4B40979-ECAC-4C31-91FE-2685BA4D7E98}" type="presParOf" srcId="{D9FA502A-7281-41A6-A429-4B3A593E48E4}" destId="{F1300F9D-80B6-45E3-9439-58EDE6EC4106}" srcOrd="6" destOrd="0" presId="urn:microsoft.com/office/officeart/2008/layout/VerticalCurvedList"/>
    <dgm:cxn modelId="{2A5B052F-48B6-4D0B-B196-E8A5D5D4EA49}" type="presParOf" srcId="{F1300F9D-80B6-45E3-9439-58EDE6EC4106}" destId="{8A1BC6CF-EE69-4188-AB0C-3B2BDB1A2A47}" srcOrd="0" destOrd="0" presId="urn:microsoft.com/office/officeart/2008/layout/VerticalCurvedList"/>
    <dgm:cxn modelId="{96327715-4566-4C9F-817F-7D4408B06126}" type="presParOf" srcId="{D9FA502A-7281-41A6-A429-4B3A593E48E4}" destId="{F09E018A-E849-4C09-A148-85FFE89BCCAA}" srcOrd="7" destOrd="0" presId="urn:microsoft.com/office/officeart/2008/layout/VerticalCurvedList"/>
    <dgm:cxn modelId="{9D1DA9DA-9DBC-46F8-A22D-E858896FEA1C}" type="presParOf" srcId="{D9FA502A-7281-41A6-A429-4B3A593E48E4}" destId="{2E793F50-0722-4CBB-9851-C96037474440}" srcOrd="8" destOrd="0" presId="urn:microsoft.com/office/officeart/2008/layout/VerticalCurvedList"/>
    <dgm:cxn modelId="{408F5D3E-3878-45A6-94A6-EC1C7234BBDD}" type="presParOf" srcId="{2E793F50-0722-4CBB-9851-C96037474440}" destId="{A704D305-94BD-4C5C-A618-D2061033326E}" srcOrd="0" destOrd="0" presId="urn:microsoft.com/office/officeart/2008/layout/VerticalCurvedList"/>
    <dgm:cxn modelId="{9175B187-536F-4096-A803-CD8173CA7720}" type="presParOf" srcId="{D9FA502A-7281-41A6-A429-4B3A593E48E4}" destId="{D8EDEA9E-EA49-4038-9173-4B40A8E2733D}" srcOrd="9" destOrd="0" presId="urn:microsoft.com/office/officeart/2008/layout/VerticalCurvedList"/>
    <dgm:cxn modelId="{8D745BB0-A3A8-4FC0-8265-91990C6C3817}" type="presParOf" srcId="{D9FA502A-7281-41A6-A429-4B3A593E48E4}" destId="{E084DE36-20C1-4B7B-B22E-D87BD0636550}" srcOrd="10" destOrd="0" presId="urn:microsoft.com/office/officeart/2008/layout/VerticalCurvedList"/>
    <dgm:cxn modelId="{A6E40106-5C9A-4E38-BEAF-34F15125A074}" type="presParOf" srcId="{E084DE36-20C1-4B7B-B22E-D87BD0636550}" destId="{2836C81B-6811-4541-96F5-9F1F57AF624E}" srcOrd="0" destOrd="0" presId="urn:microsoft.com/office/officeart/2008/layout/VerticalCurvedList"/>
    <dgm:cxn modelId="{C5E53722-C2A1-47F1-B199-602DB9D59C97}" type="presParOf" srcId="{D9FA502A-7281-41A6-A429-4B3A593E48E4}" destId="{A6CAC7B6-B8BD-4DFF-8A95-1B0F8CE0D7A9}" srcOrd="11" destOrd="0" presId="urn:microsoft.com/office/officeart/2008/layout/VerticalCurvedList"/>
    <dgm:cxn modelId="{8BD71800-5B2F-4EED-9E8B-B9D52AB4F374}" type="presParOf" srcId="{D9FA502A-7281-41A6-A429-4B3A593E48E4}" destId="{EC89C751-1278-4E5C-B8D7-523D5CCEE998}" srcOrd="12" destOrd="0" presId="urn:microsoft.com/office/officeart/2008/layout/VerticalCurvedList"/>
    <dgm:cxn modelId="{534054D8-AD31-4426-AE3B-9EF4A9C842DB}" type="presParOf" srcId="{EC89C751-1278-4E5C-B8D7-523D5CCEE998}" destId="{574195D0-7097-4F37-BD74-84DD0191348C}" srcOrd="0" destOrd="0" presId="urn:microsoft.com/office/officeart/2008/layout/VerticalCurvedList"/>
    <dgm:cxn modelId="{33BCDC90-EC77-4B6E-BF54-C75B8CF51F02}" type="presParOf" srcId="{D9FA502A-7281-41A6-A429-4B3A593E48E4}" destId="{FDB46951-1B40-40C1-BB9C-96270EF9182F}" srcOrd="13" destOrd="0" presId="urn:microsoft.com/office/officeart/2008/layout/VerticalCurvedList"/>
    <dgm:cxn modelId="{5821D0E5-9E20-494A-A155-387DBCE672A0}" type="presParOf" srcId="{D9FA502A-7281-41A6-A429-4B3A593E48E4}" destId="{632BDFFA-F08D-4E67-8150-4E409C9A413B}" srcOrd="14" destOrd="0" presId="urn:microsoft.com/office/officeart/2008/layout/VerticalCurvedList"/>
    <dgm:cxn modelId="{ECEF4A1A-ADD9-4E92-920E-7AD4FE9BD2FC}" type="presParOf" srcId="{632BDFFA-F08D-4E67-8150-4E409C9A413B}" destId="{7C7132B8-3FEE-4822-9565-85DD3E3232C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B7194A-6542-4667-A1BB-2EFE55A2F020}"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4E743F62-C54E-4450-AFE4-12E11377CDD9}">
      <dgm:prSet phldrT="[Text]" custT="1"/>
      <dgm:spPr/>
      <dgm:t>
        <a:bodyPr/>
        <a:lstStyle/>
        <a:p>
          <a:r>
            <a:rPr lang="en-IE" sz="1600" b="1" dirty="0">
              <a:solidFill>
                <a:schemeClr val="bg1"/>
              </a:solidFill>
              <a:latin typeface="Trebuchet MS" panose="020B0603020202020204" pitchFamily="34" charset="0"/>
            </a:rPr>
            <a:t>1993-2000</a:t>
          </a:r>
          <a:br>
            <a:rPr lang="en-IE" sz="1600" b="1" dirty="0">
              <a:solidFill>
                <a:schemeClr val="bg1"/>
              </a:solidFill>
              <a:latin typeface="Trebuchet MS" panose="020B0603020202020204" pitchFamily="34" charset="0"/>
            </a:rPr>
          </a:br>
          <a:r>
            <a:rPr lang="en-IE" sz="1600" b="1" dirty="0">
              <a:solidFill>
                <a:schemeClr val="bg1"/>
              </a:solidFill>
              <a:latin typeface="Trebuchet MS" panose="020B0603020202020204" pitchFamily="34" charset="0"/>
            </a:rPr>
            <a:t>Nordic markets coupled</a:t>
          </a:r>
          <a:endParaRPr lang="en-US" sz="1600" dirty="0">
            <a:solidFill>
              <a:schemeClr val="bg1"/>
            </a:solidFill>
            <a:latin typeface="Trebuchet MS" panose="020B0603020202020204" pitchFamily="34" charset="0"/>
          </a:endParaRPr>
        </a:p>
      </dgm:t>
    </dgm:pt>
    <dgm:pt modelId="{05BBCDF1-594D-42BF-8CEA-CB44CE74261D}" type="parTrans" cxnId="{BE7D74D9-173A-4D26-A22F-F35CD669AD46}">
      <dgm:prSet/>
      <dgm:spPr/>
      <dgm:t>
        <a:bodyPr/>
        <a:lstStyle/>
        <a:p>
          <a:endParaRPr lang="en-US" sz="1600"/>
        </a:p>
      </dgm:t>
    </dgm:pt>
    <dgm:pt modelId="{0FEA5795-3816-4561-AF1C-613916470D41}" type="sibTrans" cxnId="{BE7D74D9-173A-4D26-A22F-F35CD669AD46}">
      <dgm:prSet custT="1"/>
      <dgm:spPr/>
      <dgm:t>
        <a:bodyPr/>
        <a:lstStyle/>
        <a:p>
          <a:endParaRPr lang="en-US" sz="1600">
            <a:solidFill>
              <a:schemeClr val="bg1"/>
            </a:solidFill>
            <a:latin typeface="Trebuchet MS" panose="020B0603020202020204" pitchFamily="34" charset="0"/>
          </a:endParaRPr>
        </a:p>
      </dgm:t>
    </dgm:pt>
    <dgm:pt modelId="{EEBE6E0B-EFB0-4825-9AFD-B3EDE6FED701}">
      <dgm:prSet phldrT="[Text]" custT="1"/>
      <dgm:spPr/>
      <dgm:t>
        <a:bodyPr/>
        <a:lstStyle/>
        <a:p>
          <a:r>
            <a:rPr lang="en-IE" sz="1600" b="1" dirty="0">
              <a:solidFill>
                <a:schemeClr val="bg1"/>
              </a:solidFill>
              <a:latin typeface="Trebuchet MS" panose="020B0603020202020204" pitchFamily="34" charset="0"/>
            </a:rPr>
            <a:t>2000’s</a:t>
          </a:r>
          <a:br>
            <a:rPr lang="en-IE" sz="1600" b="1" dirty="0">
              <a:solidFill>
                <a:schemeClr val="bg1"/>
              </a:solidFill>
              <a:latin typeface="Trebuchet MS" panose="020B0603020202020204" pitchFamily="34" charset="0"/>
            </a:rPr>
          </a:br>
          <a:r>
            <a:rPr lang="en-IE" sz="1600" b="1" dirty="0">
              <a:solidFill>
                <a:schemeClr val="bg1"/>
              </a:solidFill>
              <a:latin typeface="Trebuchet MS" panose="020B0603020202020204" pitchFamily="34" charset="0"/>
            </a:rPr>
            <a:t>Regional associations of TSOs established</a:t>
          </a:r>
          <a:endParaRPr lang="en-US" sz="1600" dirty="0">
            <a:solidFill>
              <a:schemeClr val="bg1"/>
            </a:solidFill>
            <a:latin typeface="Trebuchet MS" panose="020B0603020202020204" pitchFamily="34" charset="0"/>
          </a:endParaRPr>
        </a:p>
      </dgm:t>
    </dgm:pt>
    <dgm:pt modelId="{D17F19BF-A8A2-4EC1-8A6B-5B023CF6C3C2}" type="parTrans" cxnId="{C56A8463-8175-4207-87C4-D3AC5166C571}">
      <dgm:prSet/>
      <dgm:spPr/>
      <dgm:t>
        <a:bodyPr/>
        <a:lstStyle/>
        <a:p>
          <a:endParaRPr lang="en-US" sz="1600"/>
        </a:p>
      </dgm:t>
    </dgm:pt>
    <dgm:pt modelId="{76188C4A-71E7-4330-9B9C-E06B440D4667}" type="sibTrans" cxnId="{C56A8463-8175-4207-87C4-D3AC5166C571}">
      <dgm:prSet custT="1"/>
      <dgm:spPr/>
      <dgm:t>
        <a:bodyPr/>
        <a:lstStyle/>
        <a:p>
          <a:endParaRPr lang="en-US" sz="1600">
            <a:solidFill>
              <a:schemeClr val="bg1"/>
            </a:solidFill>
            <a:latin typeface="Trebuchet MS" panose="020B0603020202020204" pitchFamily="34" charset="0"/>
          </a:endParaRPr>
        </a:p>
      </dgm:t>
    </dgm:pt>
    <dgm:pt modelId="{0A6C2F5F-0389-4AA1-970D-E38F8E120A76}">
      <dgm:prSet phldrT="[Text]" custT="1"/>
      <dgm:spPr/>
      <dgm:t>
        <a:bodyPr/>
        <a:lstStyle/>
        <a:p>
          <a:r>
            <a:rPr lang="en-IE" sz="1600" b="1" dirty="0">
              <a:solidFill>
                <a:schemeClr val="bg1"/>
              </a:solidFill>
              <a:latin typeface="Trebuchet MS" panose="020B0603020202020204" pitchFamily="34" charset="0"/>
            </a:rPr>
            <a:t>2001</a:t>
          </a:r>
          <a:br>
            <a:rPr lang="en-IE" sz="1600" b="1" dirty="0">
              <a:solidFill>
                <a:schemeClr val="bg1"/>
              </a:solidFill>
              <a:latin typeface="Trebuchet MS" panose="020B0603020202020204" pitchFamily="34" charset="0"/>
            </a:rPr>
          </a:br>
          <a:r>
            <a:rPr lang="en-IE" sz="1600" b="1" dirty="0">
              <a:solidFill>
                <a:schemeClr val="bg1"/>
              </a:solidFill>
              <a:latin typeface="Trebuchet MS" panose="020B0603020202020204" pitchFamily="34" charset="0"/>
            </a:rPr>
            <a:t>Balancing cooperation in the Nordics</a:t>
          </a:r>
          <a:endParaRPr lang="en-US" sz="1600" dirty="0">
            <a:solidFill>
              <a:schemeClr val="bg1"/>
            </a:solidFill>
            <a:latin typeface="Trebuchet MS" panose="020B0603020202020204" pitchFamily="34" charset="0"/>
          </a:endParaRPr>
        </a:p>
      </dgm:t>
    </dgm:pt>
    <dgm:pt modelId="{BB6FA206-0A15-4036-8108-637C3E07D7A1}" type="parTrans" cxnId="{FCC2C43F-A951-4F3C-8F2B-CB4EE480D446}">
      <dgm:prSet/>
      <dgm:spPr/>
      <dgm:t>
        <a:bodyPr/>
        <a:lstStyle/>
        <a:p>
          <a:endParaRPr lang="en-US" sz="1600"/>
        </a:p>
      </dgm:t>
    </dgm:pt>
    <dgm:pt modelId="{CA67B350-7599-4C5E-8A92-2A19B925054B}" type="sibTrans" cxnId="{FCC2C43F-A951-4F3C-8F2B-CB4EE480D446}">
      <dgm:prSet custT="1"/>
      <dgm:spPr/>
      <dgm:t>
        <a:bodyPr/>
        <a:lstStyle/>
        <a:p>
          <a:endParaRPr lang="en-US" sz="1600">
            <a:solidFill>
              <a:schemeClr val="bg1"/>
            </a:solidFill>
            <a:latin typeface="Trebuchet MS" panose="020B0603020202020204" pitchFamily="34" charset="0"/>
          </a:endParaRPr>
        </a:p>
      </dgm:t>
    </dgm:pt>
    <dgm:pt modelId="{969AE158-CC7B-424B-9C04-959179E84484}">
      <dgm:prSet phldrT="[Text]" custT="1"/>
      <dgm:spPr/>
      <dgm:t>
        <a:bodyPr/>
        <a:lstStyle/>
        <a:p>
          <a:r>
            <a:rPr lang="en-IE" sz="1600" b="1" dirty="0">
              <a:solidFill>
                <a:schemeClr val="bg1"/>
              </a:solidFill>
              <a:latin typeface="Trebuchet MS" panose="020B0603020202020204" pitchFamily="34" charset="0"/>
            </a:rPr>
            <a:t>2006-2010 </a:t>
          </a:r>
          <a:br>
            <a:rPr lang="en-IE" sz="1600" b="1" dirty="0">
              <a:solidFill>
                <a:schemeClr val="bg1"/>
              </a:solidFill>
              <a:latin typeface="Trebuchet MS" panose="020B0603020202020204" pitchFamily="34" charset="0"/>
            </a:rPr>
          </a:br>
          <a:r>
            <a:rPr lang="en-IE" sz="1600" b="1" dirty="0">
              <a:solidFill>
                <a:schemeClr val="bg1"/>
              </a:solidFill>
              <a:latin typeface="Trebuchet MS" panose="020B0603020202020204" pitchFamily="34" charset="0"/>
            </a:rPr>
            <a:t>Trilateral/ </a:t>
          </a:r>
          <a:r>
            <a:rPr lang="en-IE" sz="1600" b="1" dirty="0" err="1">
              <a:solidFill>
                <a:schemeClr val="bg1"/>
              </a:solidFill>
              <a:latin typeface="Trebuchet MS" panose="020B0603020202020204" pitchFamily="34" charset="0"/>
            </a:rPr>
            <a:t>Pentalateral</a:t>
          </a:r>
          <a:r>
            <a:rPr lang="en-IE" sz="1600" b="1" dirty="0">
              <a:solidFill>
                <a:schemeClr val="bg1"/>
              </a:solidFill>
              <a:latin typeface="Trebuchet MS" panose="020B0603020202020204" pitchFamily="34" charset="0"/>
            </a:rPr>
            <a:t> market coupling</a:t>
          </a:r>
          <a:endParaRPr lang="en-US" sz="1600" dirty="0">
            <a:solidFill>
              <a:schemeClr val="bg1"/>
            </a:solidFill>
            <a:latin typeface="Trebuchet MS" panose="020B0603020202020204" pitchFamily="34" charset="0"/>
          </a:endParaRPr>
        </a:p>
      </dgm:t>
    </dgm:pt>
    <dgm:pt modelId="{A16858BC-6A3F-4495-8796-9D666903F990}" type="parTrans" cxnId="{F787003D-9950-4446-8F84-9B336F75BED6}">
      <dgm:prSet/>
      <dgm:spPr/>
      <dgm:t>
        <a:bodyPr/>
        <a:lstStyle/>
        <a:p>
          <a:endParaRPr lang="en-US" sz="1600"/>
        </a:p>
      </dgm:t>
    </dgm:pt>
    <dgm:pt modelId="{41809E2F-27DE-4D1A-BBAF-B4FE371825A9}" type="sibTrans" cxnId="{F787003D-9950-4446-8F84-9B336F75BED6}">
      <dgm:prSet custT="1"/>
      <dgm:spPr/>
      <dgm:t>
        <a:bodyPr/>
        <a:lstStyle/>
        <a:p>
          <a:endParaRPr lang="en-US" sz="1600">
            <a:solidFill>
              <a:schemeClr val="bg1"/>
            </a:solidFill>
            <a:latin typeface="Trebuchet MS" panose="020B0603020202020204" pitchFamily="34" charset="0"/>
          </a:endParaRPr>
        </a:p>
      </dgm:t>
    </dgm:pt>
    <dgm:pt modelId="{189B1D71-64B5-462D-9AAD-D558BDE7CE36}">
      <dgm:prSet phldrT="[Text]" custT="1"/>
      <dgm:spPr/>
      <dgm:t>
        <a:bodyPr/>
        <a:lstStyle/>
        <a:p>
          <a:r>
            <a:rPr lang="en-IE" sz="1600" b="1" dirty="0">
              <a:solidFill>
                <a:schemeClr val="bg1"/>
              </a:solidFill>
              <a:latin typeface="Trebuchet MS" panose="020B0603020202020204" pitchFamily="34" charset="0"/>
            </a:rPr>
            <a:t>2008 </a:t>
          </a:r>
          <a:br>
            <a:rPr lang="en-IE" sz="1600" b="1" dirty="0">
              <a:solidFill>
                <a:schemeClr val="bg1"/>
              </a:solidFill>
              <a:latin typeface="Trebuchet MS" panose="020B0603020202020204" pitchFamily="34" charset="0"/>
            </a:rPr>
          </a:br>
          <a:r>
            <a:rPr lang="en-IE" sz="1600" b="1" dirty="0">
              <a:solidFill>
                <a:schemeClr val="bg1"/>
              </a:solidFill>
              <a:latin typeface="Trebuchet MS" panose="020B0603020202020204" pitchFamily="34" charset="0"/>
            </a:rPr>
            <a:t>CORESO and TSC established</a:t>
          </a:r>
          <a:endParaRPr lang="en-US" sz="1600" dirty="0">
            <a:solidFill>
              <a:schemeClr val="bg1"/>
            </a:solidFill>
            <a:latin typeface="Trebuchet MS" panose="020B0603020202020204" pitchFamily="34" charset="0"/>
          </a:endParaRPr>
        </a:p>
      </dgm:t>
    </dgm:pt>
    <dgm:pt modelId="{E10D0A41-AB35-454F-BE59-7B27931B71A9}" type="parTrans" cxnId="{632CDA78-D6D9-416E-AB32-742265A94D7B}">
      <dgm:prSet/>
      <dgm:spPr/>
      <dgm:t>
        <a:bodyPr/>
        <a:lstStyle/>
        <a:p>
          <a:endParaRPr lang="en-US" sz="1600"/>
        </a:p>
      </dgm:t>
    </dgm:pt>
    <dgm:pt modelId="{ED5373EC-EE7A-4D57-8AB5-C3CF6A615777}" type="sibTrans" cxnId="{632CDA78-D6D9-416E-AB32-742265A94D7B}">
      <dgm:prSet custT="1"/>
      <dgm:spPr/>
      <dgm:t>
        <a:bodyPr/>
        <a:lstStyle/>
        <a:p>
          <a:endParaRPr lang="en-US" sz="1600">
            <a:solidFill>
              <a:schemeClr val="bg1"/>
            </a:solidFill>
            <a:latin typeface="Trebuchet MS" panose="020B0603020202020204" pitchFamily="34" charset="0"/>
          </a:endParaRPr>
        </a:p>
      </dgm:t>
    </dgm:pt>
    <dgm:pt modelId="{F35188FE-EC6E-4DF9-AA99-391ACC0B1B97}">
      <dgm:prSet phldrT="[Text]" custT="1"/>
      <dgm:spPr/>
      <dgm:t>
        <a:bodyPr/>
        <a:lstStyle/>
        <a:p>
          <a:r>
            <a:rPr lang="en-IE" sz="1600" b="1" dirty="0">
              <a:solidFill>
                <a:schemeClr val="bg1"/>
              </a:solidFill>
              <a:latin typeface="Trebuchet MS" panose="020B0603020202020204" pitchFamily="34" charset="0"/>
            </a:rPr>
            <a:t>2009 </a:t>
          </a:r>
          <a:br>
            <a:rPr lang="en-IE" sz="1600" b="1" dirty="0">
              <a:solidFill>
                <a:schemeClr val="bg1"/>
              </a:solidFill>
              <a:latin typeface="Trebuchet MS" panose="020B0603020202020204" pitchFamily="34" charset="0"/>
            </a:rPr>
          </a:br>
          <a:r>
            <a:rPr lang="en-IE" sz="1600" b="1" dirty="0">
              <a:solidFill>
                <a:schemeClr val="bg1"/>
              </a:solidFill>
              <a:latin typeface="Trebuchet MS" panose="020B0603020202020204" pitchFamily="34" charset="0"/>
            </a:rPr>
            <a:t>ENTSOE established</a:t>
          </a:r>
          <a:endParaRPr lang="en-US" sz="1600" dirty="0">
            <a:solidFill>
              <a:schemeClr val="bg1"/>
            </a:solidFill>
            <a:latin typeface="Trebuchet MS" panose="020B0603020202020204" pitchFamily="34" charset="0"/>
          </a:endParaRPr>
        </a:p>
      </dgm:t>
    </dgm:pt>
    <dgm:pt modelId="{04A05573-FE96-4577-BCDC-58D9F07A8584}" type="parTrans" cxnId="{0378983E-DE27-41FF-A5F8-BE7998AAFEED}">
      <dgm:prSet/>
      <dgm:spPr/>
      <dgm:t>
        <a:bodyPr/>
        <a:lstStyle/>
        <a:p>
          <a:endParaRPr lang="en-US" sz="1600"/>
        </a:p>
      </dgm:t>
    </dgm:pt>
    <dgm:pt modelId="{C5AD680D-A9FF-4580-A08E-5FC5A333AD4B}" type="sibTrans" cxnId="{0378983E-DE27-41FF-A5F8-BE7998AAFEED}">
      <dgm:prSet custT="1"/>
      <dgm:spPr/>
      <dgm:t>
        <a:bodyPr/>
        <a:lstStyle/>
        <a:p>
          <a:endParaRPr lang="en-US" sz="1600">
            <a:solidFill>
              <a:schemeClr val="bg1"/>
            </a:solidFill>
            <a:latin typeface="Trebuchet MS" panose="020B0603020202020204" pitchFamily="34" charset="0"/>
          </a:endParaRPr>
        </a:p>
      </dgm:t>
    </dgm:pt>
    <dgm:pt modelId="{242F50AA-9466-4C4A-878C-83E767F4D879}">
      <dgm:prSet phldrT="[Text]" custT="1"/>
      <dgm:spPr/>
      <dgm:t>
        <a:bodyPr/>
        <a:lstStyle/>
        <a:p>
          <a:r>
            <a:rPr lang="en-IE" sz="1600" b="1" dirty="0">
              <a:solidFill>
                <a:schemeClr val="bg1"/>
              </a:solidFill>
              <a:latin typeface="Trebuchet MS" panose="020B0603020202020204" pitchFamily="34" charset="0"/>
            </a:rPr>
            <a:t>2000-2015 </a:t>
          </a:r>
          <a:br>
            <a:rPr lang="en-IE" sz="1600" b="1" dirty="0">
              <a:solidFill>
                <a:schemeClr val="bg1"/>
              </a:solidFill>
              <a:latin typeface="Trebuchet MS" panose="020B0603020202020204" pitchFamily="34" charset="0"/>
            </a:rPr>
          </a:br>
          <a:r>
            <a:rPr lang="en-IE" sz="1600" b="1" dirty="0">
              <a:solidFill>
                <a:schemeClr val="bg1"/>
              </a:solidFill>
              <a:latin typeface="Trebuchet MS" panose="020B0603020202020204" pitchFamily="34" charset="0"/>
            </a:rPr>
            <a:t>Auction offices</a:t>
          </a:r>
          <a:endParaRPr lang="en-US" sz="1600" dirty="0">
            <a:solidFill>
              <a:schemeClr val="bg1"/>
            </a:solidFill>
            <a:latin typeface="Trebuchet MS" panose="020B0603020202020204" pitchFamily="34" charset="0"/>
          </a:endParaRPr>
        </a:p>
      </dgm:t>
    </dgm:pt>
    <dgm:pt modelId="{BF06EE91-E29A-41FD-AEC3-6A73D0C70276}" type="parTrans" cxnId="{85E46846-60BB-4211-A383-A2B7969E6077}">
      <dgm:prSet/>
      <dgm:spPr/>
      <dgm:t>
        <a:bodyPr/>
        <a:lstStyle/>
        <a:p>
          <a:endParaRPr lang="en-US" sz="1600"/>
        </a:p>
      </dgm:t>
    </dgm:pt>
    <dgm:pt modelId="{A0D30ABF-8939-442C-9F71-75D90D1BCFA7}" type="sibTrans" cxnId="{85E46846-60BB-4211-A383-A2B7969E6077}">
      <dgm:prSet custT="1"/>
      <dgm:spPr/>
      <dgm:t>
        <a:bodyPr/>
        <a:lstStyle/>
        <a:p>
          <a:endParaRPr lang="en-US" sz="1600">
            <a:solidFill>
              <a:schemeClr val="bg1"/>
            </a:solidFill>
            <a:latin typeface="Trebuchet MS" panose="020B0603020202020204" pitchFamily="34" charset="0"/>
          </a:endParaRPr>
        </a:p>
      </dgm:t>
    </dgm:pt>
    <dgm:pt modelId="{00E4C7C2-A3F8-4DF7-AEC7-A249C060E720}">
      <dgm:prSet phldrT="[Text]" custT="1"/>
      <dgm:spPr/>
      <dgm:t>
        <a:bodyPr/>
        <a:lstStyle/>
        <a:p>
          <a:r>
            <a:rPr lang="en-IE" sz="1600" b="1" dirty="0">
              <a:solidFill>
                <a:schemeClr val="bg1"/>
              </a:solidFill>
              <a:latin typeface="Trebuchet MS" panose="020B0603020202020204" pitchFamily="34" charset="0"/>
            </a:rPr>
            <a:t>2014 </a:t>
          </a:r>
          <a:br>
            <a:rPr lang="en-IE" sz="1600" b="1" dirty="0">
              <a:solidFill>
                <a:schemeClr val="bg1"/>
              </a:solidFill>
              <a:latin typeface="Trebuchet MS" panose="020B0603020202020204" pitchFamily="34" charset="0"/>
            </a:rPr>
          </a:br>
          <a:r>
            <a:rPr lang="en-IE" sz="1600" b="1" dirty="0">
              <a:solidFill>
                <a:schemeClr val="bg1"/>
              </a:solidFill>
              <a:latin typeface="Trebuchet MS" panose="020B0603020202020204" pitchFamily="34" charset="0"/>
            </a:rPr>
            <a:t>MRC Market Coupling</a:t>
          </a:r>
          <a:endParaRPr lang="en-US" sz="1600" dirty="0">
            <a:solidFill>
              <a:schemeClr val="bg1"/>
            </a:solidFill>
            <a:latin typeface="Trebuchet MS" panose="020B0603020202020204" pitchFamily="34" charset="0"/>
          </a:endParaRPr>
        </a:p>
      </dgm:t>
    </dgm:pt>
    <dgm:pt modelId="{DC7CB067-23C9-4905-A1E1-CA9EEE85002C}" type="parTrans" cxnId="{3525DE49-C8AE-4988-AA66-53BA97AE659E}">
      <dgm:prSet/>
      <dgm:spPr/>
      <dgm:t>
        <a:bodyPr/>
        <a:lstStyle/>
        <a:p>
          <a:endParaRPr lang="en-US" sz="1600"/>
        </a:p>
      </dgm:t>
    </dgm:pt>
    <dgm:pt modelId="{809287AE-D3E7-4B3D-BAF1-75A93D2E6682}" type="sibTrans" cxnId="{3525DE49-C8AE-4988-AA66-53BA97AE659E}">
      <dgm:prSet custT="1"/>
      <dgm:spPr/>
      <dgm:t>
        <a:bodyPr/>
        <a:lstStyle/>
        <a:p>
          <a:endParaRPr lang="en-US" sz="1600">
            <a:solidFill>
              <a:schemeClr val="bg1"/>
            </a:solidFill>
            <a:latin typeface="Trebuchet MS" panose="020B0603020202020204" pitchFamily="34" charset="0"/>
          </a:endParaRPr>
        </a:p>
      </dgm:t>
    </dgm:pt>
    <dgm:pt modelId="{3449B830-707D-4D66-8A11-51313D7BD23A}">
      <dgm:prSet phldrT="[Text]" custT="1"/>
      <dgm:spPr/>
      <dgm:t>
        <a:bodyPr/>
        <a:lstStyle/>
        <a:p>
          <a:r>
            <a:rPr lang="en-IE" sz="1600" b="1" dirty="0">
              <a:solidFill>
                <a:schemeClr val="bg1"/>
              </a:solidFill>
              <a:latin typeface="Trebuchet MS" panose="020B0603020202020204" pitchFamily="34" charset="0"/>
            </a:rPr>
            <a:t>2019-2020:</a:t>
          </a:r>
          <a:br>
            <a:rPr lang="en-IE" sz="1600" b="1" dirty="0">
              <a:solidFill>
                <a:schemeClr val="bg1"/>
              </a:solidFill>
              <a:latin typeface="Trebuchet MS" panose="020B0603020202020204" pitchFamily="34" charset="0"/>
            </a:rPr>
          </a:br>
          <a:r>
            <a:rPr lang="en-IE" sz="1600" b="1" dirty="0">
              <a:solidFill>
                <a:schemeClr val="bg1"/>
              </a:solidFill>
              <a:latin typeface="Trebuchet MS" panose="020B0603020202020204" pitchFamily="34" charset="0"/>
            </a:rPr>
            <a:t>EU coverage of RSCs </a:t>
          </a:r>
          <a:endParaRPr lang="en-US" sz="1600" dirty="0">
            <a:solidFill>
              <a:schemeClr val="bg1"/>
            </a:solidFill>
            <a:latin typeface="Trebuchet MS" panose="020B0603020202020204" pitchFamily="34" charset="0"/>
          </a:endParaRPr>
        </a:p>
      </dgm:t>
    </dgm:pt>
    <dgm:pt modelId="{B903E6DB-F403-4416-9074-97D51DA28B0B}" type="parTrans" cxnId="{A45D8F20-A3A4-4D49-AB59-EE467D6AEF64}">
      <dgm:prSet/>
      <dgm:spPr/>
      <dgm:t>
        <a:bodyPr/>
        <a:lstStyle/>
        <a:p>
          <a:endParaRPr lang="en-US" sz="1600"/>
        </a:p>
      </dgm:t>
    </dgm:pt>
    <dgm:pt modelId="{BF5F6BDB-585C-4F24-9858-88F82498D447}" type="sibTrans" cxnId="{A45D8F20-A3A4-4D49-AB59-EE467D6AEF64}">
      <dgm:prSet/>
      <dgm:spPr/>
      <dgm:t>
        <a:bodyPr/>
        <a:lstStyle/>
        <a:p>
          <a:endParaRPr lang="en-US" sz="1600"/>
        </a:p>
      </dgm:t>
    </dgm:pt>
    <dgm:pt modelId="{7530249A-D07C-417A-BD94-1DF6FE6945EE}">
      <dgm:prSet phldrT="[Text]" custT="1"/>
      <dgm:spPr/>
      <dgm:t>
        <a:bodyPr/>
        <a:lstStyle/>
        <a:p>
          <a:r>
            <a:rPr lang="en-IE" sz="1600" b="1" dirty="0">
              <a:solidFill>
                <a:schemeClr val="bg1"/>
              </a:solidFill>
              <a:latin typeface="Trebuchet MS" panose="020B0603020202020204" pitchFamily="34" charset="0"/>
            </a:rPr>
            <a:t>2005-2010 </a:t>
          </a:r>
          <a:br>
            <a:rPr lang="en-IE" sz="1600" b="1" dirty="0">
              <a:solidFill>
                <a:schemeClr val="bg1"/>
              </a:solidFill>
              <a:latin typeface="Trebuchet MS" panose="020B0603020202020204" pitchFamily="34" charset="0"/>
            </a:rPr>
          </a:br>
          <a:r>
            <a:rPr lang="en-IE" sz="1600" b="1" dirty="0">
              <a:solidFill>
                <a:schemeClr val="bg1"/>
              </a:solidFill>
              <a:latin typeface="Trebuchet MS" panose="020B0603020202020204" pitchFamily="34" charset="0"/>
            </a:rPr>
            <a:t>Germany and neighbours balancing cooperation</a:t>
          </a:r>
          <a:endParaRPr lang="en-US" sz="1600" dirty="0">
            <a:solidFill>
              <a:schemeClr val="bg1"/>
            </a:solidFill>
            <a:latin typeface="Trebuchet MS" panose="020B0603020202020204" pitchFamily="34" charset="0"/>
          </a:endParaRPr>
        </a:p>
      </dgm:t>
    </dgm:pt>
    <dgm:pt modelId="{2F26825C-6812-42DA-9C4F-FC794954E3C5}" type="parTrans" cxnId="{403B79DE-BB67-41A2-A577-5F254378F450}">
      <dgm:prSet/>
      <dgm:spPr/>
      <dgm:t>
        <a:bodyPr/>
        <a:lstStyle/>
        <a:p>
          <a:endParaRPr lang="en-US" sz="1600"/>
        </a:p>
      </dgm:t>
    </dgm:pt>
    <dgm:pt modelId="{42580920-7732-421F-BC98-B54159EDE025}" type="sibTrans" cxnId="{403B79DE-BB67-41A2-A577-5F254378F450}">
      <dgm:prSet custT="1"/>
      <dgm:spPr/>
      <dgm:t>
        <a:bodyPr/>
        <a:lstStyle/>
        <a:p>
          <a:endParaRPr lang="en-US" sz="1600">
            <a:solidFill>
              <a:schemeClr val="bg1"/>
            </a:solidFill>
            <a:latin typeface="Trebuchet MS" panose="020B0603020202020204" pitchFamily="34" charset="0"/>
          </a:endParaRPr>
        </a:p>
      </dgm:t>
    </dgm:pt>
    <dgm:pt modelId="{A148274A-7B50-4B1B-90AF-E14584BFE7FD}">
      <dgm:prSet phldrT="[Text]" custT="1"/>
      <dgm:spPr>
        <a:solidFill>
          <a:srgbClr val="4BB2FF"/>
        </a:solidFill>
      </dgm:spPr>
      <dgm:t>
        <a:bodyPr/>
        <a:lstStyle/>
        <a:p>
          <a:pPr>
            <a:buClrTx/>
            <a:buSzTx/>
            <a:buFontTx/>
            <a:buNone/>
          </a:pPr>
          <a:r>
            <a:rPr kumimoji="0" lang="en-US" sz="1600" b="0" i="0" u="none" strike="noStrike" cap="none" spc="0" normalizeH="0" baseline="0" noProof="0" dirty="0">
              <a:ln>
                <a:noFill/>
              </a:ln>
              <a:solidFill>
                <a:schemeClr val="bg1"/>
              </a:solidFill>
              <a:effectLst/>
              <a:uLnTx/>
              <a:uFillTx/>
              <a:latin typeface="Trebuchet MS" panose="020B0603020202020204" pitchFamily="34" charset="0"/>
              <a:ea typeface="+mn-ea"/>
              <a:cs typeface="+mn-cs"/>
            </a:rPr>
            <a:t>1990-1993</a:t>
          </a:r>
          <a:br>
            <a:rPr kumimoji="0" lang="en-US" sz="1600" b="0" i="0" u="none" strike="noStrike" cap="none" spc="0" normalizeH="0" baseline="0" noProof="0" dirty="0">
              <a:ln>
                <a:noFill/>
              </a:ln>
              <a:solidFill>
                <a:schemeClr val="bg1"/>
              </a:solidFill>
              <a:effectLst/>
              <a:uLnTx/>
              <a:uFillTx/>
              <a:latin typeface="Trebuchet MS" panose="020B0603020202020204" pitchFamily="34" charset="0"/>
              <a:ea typeface="+mn-ea"/>
              <a:cs typeface="+mn-cs"/>
            </a:rPr>
          </a:br>
          <a:r>
            <a:rPr kumimoji="0" lang="en-US" sz="1600" b="0" i="0" u="none" strike="noStrike" cap="none" spc="0" normalizeH="0" baseline="0" noProof="0" dirty="0">
              <a:ln>
                <a:noFill/>
              </a:ln>
              <a:solidFill>
                <a:schemeClr val="bg1"/>
              </a:solidFill>
              <a:effectLst/>
              <a:uLnTx/>
              <a:uFillTx/>
              <a:latin typeface="Trebuchet MS" panose="020B0603020202020204" pitchFamily="34" charset="0"/>
              <a:ea typeface="+mn-ea"/>
              <a:cs typeface="+mn-cs"/>
            </a:rPr>
            <a:t>Energy market </a:t>
          </a:r>
          <a:r>
            <a:rPr kumimoji="0" lang="en-US" sz="1600" b="0" i="0" u="none" strike="noStrike" cap="none" spc="0" normalizeH="0" baseline="0" noProof="0" dirty="0" err="1">
              <a:ln>
                <a:noFill/>
              </a:ln>
              <a:solidFill>
                <a:schemeClr val="bg1"/>
              </a:solidFill>
              <a:effectLst/>
              <a:uLnTx/>
              <a:uFillTx/>
              <a:latin typeface="Trebuchet MS" panose="020B0603020202020204" pitchFamily="34" charset="0"/>
              <a:ea typeface="+mn-ea"/>
              <a:cs typeface="+mn-cs"/>
            </a:rPr>
            <a:t>liberalisation</a:t>
          </a:r>
          <a:r>
            <a:rPr kumimoji="0" lang="en-US" sz="1600" b="0" i="0" u="none" strike="noStrike" cap="none" spc="0" normalizeH="0" baseline="0" noProof="0" dirty="0">
              <a:ln>
                <a:noFill/>
              </a:ln>
              <a:solidFill>
                <a:schemeClr val="bg1"/>
              </a:solidFill>
              <a:effectLst/>
              <a:uLnTx/>
              <a:uFillTx/>
              <a:latin typeface="Trebuchet MS" panose="020B0603020202020204" pitchFamily="34" charset="0"/>
              <a:ea typeface="+mn-ea"/>
              <a:cs typeface="+mn-cs"/>
            </a:rPr>
            <a:t> </a:t>
          </a:r>
          <a:r>
            <a:rPr lang="en-US" sz="1600" dirty="0">
              <a:solidFill>
                <a:schemeClr val="bg1"/>
              </a:solidFill>
              <a:latin typeface="Trebuchet MS" panose="020B0603020202020204" pitchFamily="34" charset="0"/>
            </a:rPr>
            <a:t>&amp; Single market comes into effect</a:t>
          </a:r>
        </a:p>
      </dgm:t>
    </dgm:pt>
    <dgm:pt modelId="{7B54BC18-284A-4275-AB16-8C29A8F40975}" type="parTrans" cxnId="{DCD4658E-1EA8-4489-8CF3-988ACC2FCAE5}">
      <dgm:prSet/>
      <dgm:spPr/>
      <dgm:t>
        <a:bodyPr/>
        <a:lstStyle/>
        <a:p>
          <a:endParaRPr lang="en-US"/>
        </a:p>
      </dgm:t>
    </dgm:pt>
    <dgm:pt modelId="{B0E898EE-1B1B-4938-86CF-A5E889FC6B1F}" type="sibTrans" cxnId="{DCD4658E-1EA8-4489-8CF3-988ACC2FCAE5}">
      <dgm:prSet custT="1"/>
      <dgm:spPr/>
      <dgm:t>
        <a:bodyPr/>
        <a:lstStyle/>
        <a:p>
          <a:endParaRPr lang="en-US" sz="1600">
            <a:solidFill>
              <a:schemeClr val="bg1"/>
            </a:solidFill>
            <a:latin typeface="Trebuchet MS" panose="020B0603020202020204" pitchFamily="34" charset="0"/>
          </a:endParaRPr>
        </a:p>
      </dgm:t>
    </dgm:pt>
    <dgm:pt modelId="{C9B0D0D3-614A-4B2B-AF07-9651AF6F5685}">
      <dgm:prSet phldrT="[Text]" custT="1"/>
      <dgm:spPr>
        <a:solidFill>
          <a:srgbClr val="4BB2FF"/>
        </a:solidFill>
        <a:ln w="12700" cap="flat" cmpd="sng" algn="ctr">
          <a:solidFill>
            <a:srgbClr val="FFFFFF">
              <a:hueOff val="0"/>
              <a:satOff val="0"/>
              <a:lumOff val="0"/>
              <a:alphaOff val="0"/>
            </a:srgbClr>
          </a:solidFill>
          <a:prstDash val="solid"/>
          <a:miter lim="800000"/>
        </a:ln>
        <a:effectLst/>
      </dgm:spPr>
      <dgm:t>
        <a:bodyPr spcFirstLastPara="0" vert="horz" wrap="square" lIns="113792" tIns="113792" rIns="113792" bIns="113792" numCol="1" spcCol="1270" anchor="ctr" anchorCtr="0"/>
        <a:lstStyle/>
        <a:p>
          <a:pPr marL="0" lvl="0" indent="0" algn="ctr" defTabSz="711200">
            <a:lnSpc>
              <a:spcPct val="90000"/>
            </a:lnSpc>
            <a:spcBef>
              <a:spcPct val="0"/>
            </a:spcBef>
            <a:spcAft>
              <a:spcPct val="35000"/>
            </a:spcAft>
            <a:buClrTx/>
            <a:buSzTx/>
            <a:buFontTx/>
            <a:buNone/>
          </a:pPr>
          <a:r>
            <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1996</a:t>
          </a:r>
          <a:br>
            <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br>
          <a:r>
            <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1st energy package</a:t>
          </a:r>
          <a:endParaRPr kumimoji="0" lang="en-US" sz="1600" b="0" i="0" u="none" strike="noStrike" kern="1200" cap="none" spc="0" normalizeH="0" baseline="0" dirty="0">
            <a:ln>
              <a:noFill/>
            </a:ln>
            <a:solidFill>
              <a:srgbClr val="FFFFFF"/>
            </a:solidFill>
            <a:effectLst/>
            <a:uLnTx/>
            <a:uFillTx/>
            <a:latin typeface="Trebuchet MS" panose="020B0603020202020204" pitchFamily="34" charset="0"/>
            <a:ea typeface="+mn-ea"/>
            <a:cs typeface="+mn-cs"/>
          </a:endParaRPr>
        </a:p>
      </dgm:t>
    </dgm:pt>
    <dgm:pt modelId="{0278C6E0-0548-41D6-A1F9-8E3CF5D0822D}" type="parTrans" cxnId="{1114D6AA-7F07-4062-874A-008C1FC7F73C}">
      <dgm:prSet/>
      <dgm:spPr/>
      <dgm:t>
        <a:bodyPr/>
        <a:lstStyle/>
        <a:p>
          <a:endParaRPr lang="en-US"/>
        </a:p>
      </dgm:t>
    </dgm:pt>
    <dgm:pt modelId="{7C87A27D-C1B6-4AE3-8364-85775AB8A1A2}" type="sibTrans" cxnId="{1114D6AA-7F07-4062-874A-008C1FC7F73C}">
      <dgm:prSet custT="1"/>
      <dgm:spPr/>
      <dgm:t>
        <a:bodyPr/>
        <a:lstStyle/>
        <a:p>
          <a:endParaRPr lang="en-US" sz="1600">
            <a:solidFill>
              <a:schemeClr val="bg1"/>
            </a:solidFill>
            <a:latin typeface="Trebuchet MS" panose="020B0603020202020204" pitchFamily="34" charset="0"/>
          </a:endParaRPr>
        </a:p>
      </dgm:t>
    </dgm:pt>
    <dgm:pt modelId="{FE695A7B-E403-4D96-98C0-B76E8D13E308}">
      <dgm:prSet phldrT="[Text]" custT="1"/>
      <dgm:spPr>
        <a:solidFill>
          <a:srgbClr val="4BB2FF"/>
        </a:solidFill>
        <a:ln w="12700" cap="flat" cmpd="sng" algn="ctr">
          <a:solidFill>
            <a:srgbClr val="FFFFFF">
              <a:hueOff val="0"/>
              <a:satOff val="0"/>
              <a:lumOff val="0"/>
              <a:alphaOff val="0"/>
            </a:srgbClr>
          </a:solidFill>
          <a:prstDash val="solid"/>
          <a:miter lim="800000"/>
        </a:ln>
        <a:effectLst/>
      </dgm:spPr>
      <dgm:t>
        <a:bodyPr spcFirstLastPara="0" vert="horz" wrap="square" lIns="113792" tIns="113792" rIns="113792" bIns="113792" numCol="1" spcCol="1270" anchor="ctr" anchorCtr="0"/>
        <a:lstStyle/>
        <a:p>
          <a:pPr>
            <a:buClrTx/>
            <a:buSzTx/>
            <a:buFontTx/>
            <a:buNone/>
          </a:pPr>
          <a:r>
            <a:rPr kumimoji="0" lang="en-US" sz="16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t>2003</a:t>
          </a:r>
          <a:br>
            <a:rPr kumimoji="0" lang="en-US" sz="16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br>
          <a:r>
            <a:rPr kumimoji="0" lang="en-US" sz="16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t>2</a:t>
          </a:r>
          <a:r>
            <a:rPr kumimoji="0" lang="en-US" sz="1600" b="0" i="0" u="none" strike="noStrike" kern="1200" cap="none" spc="0" normalizeH="0" baseline="30000" noProof="0" dirty="0">
              <a:ln>
                <a:noFill/>
              </a:ln>
              <a:solidFill>
                <a:schemeClr val="bg1"/>
              </a:solidFill>
              <a:effectLst/>
              <a:uLnTx/>
              <a:uFillTx/>
              <a:latin typeface="Trebuchet MS" panose="020B0603020202020204" pitchFamily="34" charset="0"/>
              <a:ea typeface="+mn-ea"/>
              <a:cs typeface="+mn-cs"/>
            </a:rPr>
            <a:t>nd</a:t>
          </a:r>
          <a:r>
            <a:rPr kumimoji="0" lang="en-US" sz="16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t> </a:t>
          </a:r>
          <a:r>
            <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energy</a:t>
          </a:r>
          <a:r>
            <a:rPr kumimoji="0" lang="en-US" sz="16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t> package</a:t>
          </a:r>
          <a:endParaRPr lang="en-US" sz="1600" kern="1200" dirty="0">
            <a:solidFill>
              <a:schemeClr val="bg1"/>
            </a:solidFill>
            <a:latin typeface="Trebuchet MS" panose="020B0603020202020204" pitchFamily="34" charset="0"/>
          </a:endParaRPr>
        </a:p>
      </dgm:t>
    </dgm:pt>
    <dgm:pt modelId="{4FF8CADB-5A03-465F-AC86-8D8F9A691ADE}" type="parTrans" cxnId="{842BFF84-F161-4D1B-B533-86690081932B}">
      <dgm:prSet/>
      <dgm:spPr/>
      <dgm:t>
        <a:bodyPr/>
        <a:lstStyle/>
        <a:p>
          <a:endParaRPr lang="en-US"/>
        </a:p>
      </dgm:t>
    </dgm:pt>
    <dgm:pt modelId="{80E3128C-EEF9-403E-829A-F7AC9BD5E983}" type="sibTrans" cxnId="{842BFF84-F161-4D1B-B533-86690081932B}">
      <dgm:prSet custT="1"/>
      <dgm:spPr/>
      <dgm:t>
        <a:bodyPr/>
        <a:lstStyle/>
        <a:p>
          <a:endParaRPr lang="en-US" sz="1600">
            <a:solidFill>
              <a:schemeClr val="bg1"/>
            </a:solidFill>
            <a:latin typeface="Trebuchet MS" panose="020B0603020202020204" pitchFamily="34" charset="0"/>
          </a:endParaRPr>
        </a:p>
      </dgm:t>
    </dgm:pt>
    <dgm:pt modelId="{AD12D3D3-53C5-4BD0-B050-8732DB745A41}">
      <dgm:prSet phldrT="[Text]" custT="1"/>
      <dgm:spPr>
        <a:solidFill>
          <a:srgbClr val="4BB2FF"/>
        </a:solidFill>
        <a:ln w="12700" cap="flat" cmpd="sng" algn="ctr">
          <a:solidFill>
            <a:srgbClr val="FFFFFF">
              <a:hueOff val="0"/>
              <a:satOff val="0"/>
              <a:lumOff val="0"/>
              <a:alphaOff val="0"/>
            </a:srgbClr>
          </a:solidFill>
          <a:prstDash val="solid"/>
          <a:miter lim="800000"/>
        </a:ln>
        <a:effectLst/>
      </dgm:spPr>
      <dgm:t>
        <a:bodyPr spcFirstLastPara="0" vert="horz" wrap="square" lIns="113792" tIns="113792" rIns="113792" bIns="113792" numCol="1" spcCol="1270" anchor="ctr" anchorCtr="0"/>
        <a:lstStyle/>
        <a:p>
          <a:pPr marL="0" lvl="0" indent="0" algn="ctr" defTabSz="711200">
            <a:lnSpc>
              <a:spcPct val="90000"/>
            </a:lnSpc>
            <a:spcBef>
              <a:spcPct val="0"/>
            </a:spcBef>
            <a:spcAft>
              <a:spcPct val="35000"/>
            </a:spcAft>
            <a:buClrTx/>
            <a:buSzTx/>
            <a:buFontTx/>
            <a:buNone/>
          </a:pPr>
          <a:r>
            <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2009</a:t>
          </a:r>
          <a:br>
            <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br>
          <a:r>
            <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3rd energy package</a:t>
          </a:r>
          <a:endParaRPr kumimoji="0" lang="en-US" sz="1600" b="0" i="0" u="none" strike="noStrike" kern="1200" cap="none" spc="0" normalizeH="0" baseline="0" dirty="0">
            <a:ln>
              <a:noFill/>
            </a:ln>
            <a:solidFill>
              <a:srgbClr val="FFFFFF"/>
            </a:solidFill>
            <a:effectLst/>
            <a:uLnTx/>
            <a:uFillTx/>
            <a:latin typeface="Trebuchet MS" panose="020B0603020202020204" pitchFamily="34" charset="0"/>
            <a:ea typeface="+mn-ea"/>
            <a:cs typeface="+mn-cs"/>
          </a:endParaRPr>
        </a:p>
      </dgm:t>
    </dgm:pt>
    <dgm:pt modelId="{5C54A53F-E534-4906-B6AB-2004CA3A6C68}" type="parTrans" cxnId="{0D823180-9522-4F15-B06A-DB6BF7C98ED6}">
      <dgm:prSet/>
      <dgm:spPr/>
      <dgm:t>
        <a:bodyPr/>
        <a:lstStyle/>
        <a:p>
          <a:endParaRPr lang="en-US"/>
        </a:p>
      </dgm:t>
    </dgm:pt>
    <dgm:pt modelId="{10FE1385-B42A-4C46-ADCA-2EDA8DA0CD15}" type="sibTrans" cxnId="{0D823180-9522-4F15-B06A-DB6BF7C98ED6}">
      <dgm:prSet custT="1"/>
      <dgm:spPr/>
      <dgm:t>
        <a:bodyPr/>
        <a:lstStyle/>
        <a:p>
          <a:endParaRPr lang="en-US" sz="1600">
            <a:solidFill>
              <a:schemeClr val="bg1"/>
            </a:solidFill>
            <a:latin typeface="Trebuchet MS" panose="020B0603020202020204" pitchFamily="34" charset="0"/>
          </a:endParaRPr>
        </a:p>
      </dgm:t>
    </dgm:pt>
    <dgm:pt modelId="{6C0FF2D7-8E34-4129-A3CD-EDF65BD115FE}">
      <dgm:prSet phldrT="[Text]" custT="1"/>
      <dgm:spPr>
        <a:solidFill>
          <a:srgbClr val="4BB2FF"/>
        </a:solidFill>
        <a:ln w="12700" cap="flat" cmpd="sng" algn="ctr">
          <a:solidFill>
            <a:srgbClr val="FFFFFF">
              <a:hueOff val="0"/>
              <a:satOff val="0"/>
              <a:lumOff val="0"/>
              <a:alphaOff val="0"/>
            </a:srgbClr>
          </a:solidFill>
          <a:prstDash val="solid"/>
          <a:miter lim="800000"/>
        </a:ln>
        <a:effectLst/>
      </dgm:spPr>
      <dgm:t>
        <a:bodyPr spcFirstLastPara="0" vert="horz" wrap="square" lIns="113792" tIns="113792" rIns="113792" bIns="113792" numCol="1" spcCol="1270" anchor="ctr" anchorCtr="0"/>
        <a:lstStyle/>
        <a:p>
          <a:pPr marL="0" lvl="0" indent="0" algn="ctr" defTabSz="711200">
            <a:lnSpc>
              <a:spcPct val="90000"/>
            </a:lnSpc>
            <a:spcBef>
              <a:spcPct val="0"/>
            </a:spcBef>
            <a:spcAft>
              <a:spcPct val="35000"/>
            </a:spcAft>
            <a:buClrTx/>
            <a:buSzTx/>
            <a:buFontTx/>
            <a:buNone/>
          </a:pPr>
          <a:r>
            <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2019</a:t>
          </a:r>
          <a:br>
            <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br>
          <a:r>
            <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4th energy package</a:t>
          </a:r>
          <a:endParaRPr kumimoji="0" lang="en-US" sz="1600" b="0" i="0" u="none" strike="noStrike" kern="1200" cap="none" spc="0" normalizeH="0" baseline="0" dirty="0">
            <a:ln>
              <a:noFill/>
            </a:ln>
            <a:solidFill>
              <a:srgbClr val="FFFFFF"/>
            </a:solidFill>
            <a:effectLst/>
            <a:uLnTx/>
            <a:uFillTx/>
            <a:latin typeface="Trebuchet MS" panose="020B0603020202020204" pitchFamily="34" charset="0"/>
            <a:ea typeface="+mn-ea"/>
            <a:cs typeface="+mn-cs"/>
          </a:endParaRPr>
        </a:p>
      </dgm:t>
    </dgm:pt>
    <dgm:pt modelId="{594D6B87-269A-499B-9960-797609127CB4}" type="parTrans" cxnId="{4A26511D-292F-4555-84F2-928E9D00F242}">
      <dgm:prSet/>
      <dgm:spPr/>
      <dgm:t>
        <a:bodyPr/>
        <a:lstStyle/>
        <a:p>
          <a:endParaRPr lang="en-US"/>
        </a:p>
      </dgm:t>
    </dgm:pt>
    <dgm:pt modelId="{524CEC94-7238-49A2-831D-554BE08CC012}" type="sibTrans" cxnId="{4A26511D-292F-4555-84F2-928E9D00F242}">
      <dgm:prSet custT="1"/>
      <dgm:spPr/>
      <dgm:t>
        <a:bodyPr/>
        <a:lstStyle/>
        <a:p>
          <a:endParaRPr lang="en-US" sz="1600">
            <a:solidFill>
              <a:schemeClr val="bg1"/>
            </a:solidFill>
            <a:latin typeface="Trebuchet MS" panose="020B0603020202020204" pitchFamily="34" charset="0"/>
          </a:endParaRPr>
        </a:p>
      </dgm:t>
    </dgm:pt>
    <dgm:pt modelId="{7CEFF34C-9D73-4488-A38E-DAEB229D57FF}">
      <dgm:prSet phldrT="[Text]" custT="1"/>
      <dgm:spPr>
        <a:solidFill>
          <a:srgbClr val="002060"/>
        </a:solidFill>
      </dgm:spPr>
      <dgm:t>
        <a:bodyPr/>
        <a:lstStyle/>
        <a:p>
          <a:r>
            <a:rPr lang="en-US" sz="1600" dirty="0">
              <a:solidFill>
                <a:schemeClr val="bg1"/>
              </a:solidFill>
              <a:latin typeface="Trebuchet MS" panose="020B0603020202020204" pitchFamily="34" charset="0"/>
            </a:rPr>
            <a:t>2020-2030</a:t>
          </a:r>
          <a:br>
            <a:rPr lang="en-US" sz="1600" dirty="0">
              <a:solidFill>
                <a:schemeClr val="bg1"/>
              </a:solidFill>
              <a:latin typeface="Trebuchet MS" panose="020B0603020202020204" pitchFamily="34" charset="0"/>
            </a:rPr>
          </a:br>
          <a:r>
            <a:rPr lang="en-US" sz="1600" dirty="0">
              <a:solidFill>
                <a:schemeClr val="bg1"/>
              </a:solidFill>
              <a:latin typeface="Trebuchet MS" panose="020B0603020202020204" pitchFamily="34" charset="0"/>
            </a:rPr>
            <a:t>Implementation</a:t>
          </a:r>
        </a:p>
      </dgm:t>
    </dgm:pt>
    <dgm:pt modelId="{4A32DD4E-4F5E-4039-8014-ECE7197D7F4B}" type="parTrans" cxnId="{AAD45084-AEBE-4ADC-8C31-E40F8BF298C6}">
      <dgm:prSet/>
      <dgm:spPr/>
      <dgm:t>
        <a:bodyPr/>
        <a:lstStyle/>
        <a:p>
          <a:endParaRPr lang="en-US"/>
        </a:p>
      </dgm:t>
    </dgm:pt>
    <dgm:pt modelId="{16AD41F5-0F9A-4791-937C-728011F4CF8B}" type="sibTrans" cxnId="{AAD45084-AEBE-4ADC-8C31-E40F8BF298C6}">
      <dgm:prSet/>
      <dgm:spPr/>
      <dgm:t>
        <a:bodyPr/>
        <a:lstStyle/>
        <a:p>
          <a:endParaRPr lang="en-US"/>
        </a:p>
      </dgm:t>
    </dgm:pt>
    <dgm:pt modelId="{81529608-2491-48C8-B54C-018CF8011AE6}" type="pres">
      <dgm:prSet presAssocID="{A1B7194A-6542-4667-A1BB-2EFE55A2F020}" presName="Name0" presStyleCnt="0">
        <dgm:presLayoutVars>
          <dgm:dir/>
          <dgm:resizeHandles val="exact"/>
        </dgm:presLayoutVars>
      </dgm:prSet>
      <dgm:spPr/>
    </dgm:pt>
    <dgm:pt modelId="{20DF0D89-89A1-4C20-870B-34402C4FE3C7}" type="pres">
      <dgm:prSet presAssocID="{A148274A-7B50-4B1B-90AF-E14584BFE7FD}" presName="node" presStyleLbl="node1" presStyleIdx="0" presStyleCnt="16">
        <dgm:presLayoutVars>
          <dgm:bulletEnabled val="1"/>
        </dgm:presLayoutVars>
      </dgm:prSet>
      <dgm:spPr/>
    </dgm:pt>
    <dgm:pt modelId="{0DA8AE47-AA77-49DF-A7CC-3F586498ABD6}" type="pres">
      <dgm:prSet presAssocID="{B0E898EE-1B1B-4938-86CF-A5E889FC6B1F}" presName="sibTrans" presStyleLbl="sibTrans1D1" presStyleIdx="0" presStyleCnt="15"/>
      <dgm:spPr/>
    </dgm:pt>
    <dgm:pt modelId="{BC3B5895-46C5-4D94-B7EA-4ADF7F301A06}" type="pres">
      <dgm:prSet presAssocID="{B0E898EE-1B1B-4938-86CF-A5E889FC6B1F}" presName="connectorText" presStyleLbl="sibTrans1D1" presStyleIdx="0" presStyleCnt="15"/>
      <dgm:spPr/>
    </dgm:pt>
    <dgm:pt modelId="{FAB4BFDA-ACB6-47C0-B00D-BDFB356E221F}" type="pres">
      <dgm:prSet presAssocID="{4E743F62-C54E-4450-AFE4-12E11377CDD9}" presName="node" presStyleLbl="node1" presStyleIdx="1" presStyleCnt="16">
        <dgm:presLayoutVars>
          <dgm:bulletEnabled val="1"/>
        </dgm:presLayoutVars>
      </dgm:prSet>
      <dgm:spPr/>
    </dgm:pt>
    <dgm:pt modelId="{56950F2E-E7C5-4A3B-BC9C-B1AC6760E353}" type="pres">
      <dgm:prSet presAssocID="{0FEA5795-3816-4561-AF1C-613916470D41}" presName="sibTrans" presStyleLbl="sibTrans1D1" presStyleIdx="1" presStyleCnt="15"/>
      <dgm:spPr/>
    </dgm:pt>
    <dgm:pt modelId="{85892D5C-8FB1-4559-A437-068E8D6B2B9E}" type="pres">
      <dgm:prSet presAssocID="{0FEA5795-3816-4561-AF1C-613916470D41}" presName="connectorText" presStyleLbl="sibTrans1D1" presStyleIdx="1" presStyleCnt="15"/>
      <dgm:spPr/>
    </dgm:pt>
    <dgm:pt modelId="{560D6559-4BA8-4390-BB03-EA6534218B7F}" type="pres">
      <dgm:prSet presAssocID="{C9B0D0D3-614A-4B2B-AF07-9651AF6F5685}" presName="node" presStyleLbl="node1" presStyleIdx="2" presStyleCnt="16">
        <dgm:presLayoutVars>
          <dgm:bulletEnabled val="1"/>
        </dgm:presLayoutVars>
      </dgm:prSet>
      <dgm:spPr>
        <a:xfrm>
          <a:off x="6347568" y="7322"/>
          <a:ext cx="2076962" cy="1246177"/>
        </a:xfrm>
        <a:prstGeom prst="rect">
          <a:avLst/>
        </a:prstGeom>
      </dgm:spPr>
    </dgm:pt>
    <dgm:pt modelId="{C8E8D5B4-02B3-4216-8C44-4C2D6921A3C4}" type="pres">
      <dgm:prSet presAssocID="{7C87A27D-C1B6-4AE3-8364-85775AB8A1A2}" presName="sibTrans" presStyleLbl="sibTrans1D1" presStyleIdx="2" presStyleCnt="15"/>
      <dgm:spPr/>
    </dgm:pt>
    <dgm:pt modelId="{E5158D66-3E38-44A5-8FDE-C22F325C3350}" type="pres">
      <dgm:prSet presAssocID="{7C87A27D-C1B6-4AE3-8364-85775AB8A1A2}" presName="connectorText" presStyleLbl="sibTrans1D1" presStyleIdx="2" presStyleCnt="15"/>
      <dgm:spPr/>
    </dgm:pt>
    <dgm:pt modelId="{5F8AB928-DFBA-4EF6-BF18-7903F6F7282D}" type="pres">
      <dgm:prSet presAssocID="{EEBE6E0B-EFB0-4825-9AFD-B3EDE6FED701}" presName="node" presStyleLbl="node1" presStyleIdx="3" presStyleCnt="16">
        <dgm:presLayoutVars>
          <dgm:bulletEnabled val="1"/>
        </dgm:presLayoutVars>
      </dgm:prSet>
      <dgm:spPr/>
    </dgm:pt>
    <dgm:pt modelId="{677C6193-574D-4514-B4DE-20E94D2390BB}" type="pres">
      <dgm:prSet presAssocID="{76188C4A-71E7-4330-9B9C-E06B440D4667}" presName="sibTrans" presStyleLbl="sibTrans1D1" presStyleIdx="3" presStyleCnt="15"/>
      <dgm:spPr/>
    </dgm:pt>
    <dgm:pt modelId="{1A1DD524-6E36-4A8A-A6E7-17BFE14FCB1B}" type="pres">
      <dgm:prSet presAssocID="{76188C4A-71E7-4330-9B9C-E06B440D4667}" presName="connectorText" presStyleLbl="sibTrans1D1" presStyleIdx="3" presStyleCnt="15"/>
      <dgm:spPr/>
    </dgm:pt>
    <dgm:pt modelId="{D1172C37-33B5-4F3D-AA03-759540D6C716}" type="pres">
      <dgm:prSet presAssocID="{0A6C2F5F-0389-4AA1-970D-E38F8E120A76}" presName="node" presStyleLbl="node1" presStyleIdx="4" presStyleCnt="16">
        <dgm:presLayoutVars>
          <dgm:bulletEnabled val="1"/>
        </dgm:presLayoutVars>
      </dgm:prSet>
      <dgm:spPr/>
    </dgm:pt>
    <dgm:pt modelId="{94768505-8E4E-4D34-BFD7-7DF7070C8F4D}" type="pres">
      <dgm:prSet presAssocID="{CA67B350-7599-4C5E-8A92-2A19B925054B}" presName="sibTrans" presStyleLbl="sibTrans1D1" presStyleIdx="4" presStyleCnt="15"/>
      <dgm:spPr/>
    </dgm:pt>
    <dgm:pt modelId="{BA8DCF5B-78F8-466B-9EFE-890A9F3D172B}" type="pres">
      <dgm:prSet presAssocID="{CA67B350-7599-4C5E-8A92-2A19B925054B}" presName="connectorText" presStyleLbl="sibTrans1D1" presStyleIdx="4" presStyleCnt="15"/>
      <dgm:spPr/>
    </dgm:pt>
    <dgm:pt modelId="{A39A94D2-4653-490E-9A39-B4494022F4C6}" type="pres">
      <dgm:prSet presAssocID="{FE695A7B-E403-4D96-98C0-B76E8D13E308}" presName="node" presStyleLbl="node1" presStyleIdx="5" presStyleCnt="16">
        <dgm:presLayoutVars>
          <dgm:bulletEnabled val="1"/>
        </dgm:presLayoutVars>
      </dgm:prSet>
      <dgm:spPr>
        <a:xfrm>
          <a:off x="3792905" y="1731201"/>
          <a:ext cx="2076962" cy="1246177"/>
        </a:xfrm>
        <a:prstGeom prst="rect">
          <a:avLst/>
        </a:prstGeom>
      </dgm:spPr>
    </dgm:pt>
    <dgm:pt modelId="{BC92C03C-E2F2-406F-9096-C9997E129753}" type="pres">
      <dgm:prSet presAssocID="{80E3128C-EEF9-403E-829A-F7AC9BD5E983}" presName="sibTrans" presStyleLbl="sibTrans1D1" presStyleIdx="5" presStyleCnt="15"/>
      <dgm:spPr/>
    </dgm:pt>
    <dgm:pt modelId="{E87BCB2C-A39C-4BA4-B903-95F8D28A7540}" type="pres">
      <dgm:prSet presAssocID="{80E3128C-EEF9-403E-829A-F7AC9BD5E983}" presName="connectorText" presStyleLbl="sibTrans1D1" presStyleIdx="5" presStyleCnt="15"/>
      <dgm:spPr/>
    </dgm:pt>
    <dgm:pt modelId="{8B381379-A393-49E5-9B51-EAB1E3C2240F}" type="pres">
      <dgm:prSet presAssocID="{7530249A-D07C-417A-BD94-1DF6FE6945EE}" presName="node" presStyleLbl="node1" presStyleIdx="6" presStyleCnt="16">
        <dgm:presLayoutVars>
          <dgm:bulletEnabled val="1"/>
        </dgm:presLayoutVars>
      </dgm:prSet>
      <dgm:spPr/>
    </dgm:pt>
    <dgm:pt modelId="{B1FABCD3-68F7-48CC-B53F-9670939740B3}" type="pres">
      <dgm:prSet presAssocID="{42580920-7732-421F-BC98-B54159EDE025}" presName="sibTrans" presStyleLbl="sibTrans1D1" presStyleIdx="6" presStyleCnt="15"/>
      <dgm:spPr/>
    </dgm:pt>
    <dgm:pt modelId="{040826C0-272C-4C91-B1AF-BE811B344770}" type="pres">
      <dgm:prSet presAssocID="{42580920-7732-421F-BC98-B54159EDE025}" presName="connectorText" presStyleLbl="sibTrans1D1" presStyleIdx="6" presStyleCnt="15"/>
      <dgm:spPr/>
    </dgm:pt>
    <dgm:pt modelId="{4DEBCE60-3B24-4A36-9D24-FC1122F7638E}" type="pres">
      <dgm:prSet presAssocID="{969AE158-CC7B-424B-9C04-959179E84484}" presName="node" presStyleLbl="node1" presStyleIdx="7" presStyleCnt="16">
        <dgm:presLayoutVars>
          <dgm:bulletEnabled val="1"/>
        </dgm:presLayoutVars>
      </dgm:prSet>
      <dgm:spPr/>
    </dgm:pt>
    <dgm:pt modelId="{D094B10F-76A4-4700-A7E8-514853336124}" type="pres">
      <dgm:prSet presAssocID="{41809E2F-27DE-4D1A-BBAF-B4FE371825A9}" presName="sibTrans" presStyleLbl="sibTrans1D1" presStyleIdx="7" presStyleCnt="15"/>
      <dgm:spPr/>
    </dgm:pt>
    <dgm:pt modelId="{C674AEE3-6D0E-4924-A625-049E83630E5A}" type="pres">
      <dgm:prSet presAssocID="{41809E2F-27DE-4D1A-BBAF-B4FE371825A9}" presName="connectorText" presStyleLbl="sibTrans1D1" presStyleIdx="7" presStyleCnt="15"/>
      <dgm:spPr/>
    </dgm:pt>
    <dgm:pt modelId="{68D4DA54-3A2A-4AC7-912B-F433B29E9AD3}" type="pres">
      <dgm:prSet presAssocID="{189B1D71-64B5-462D-9AAD-D558BDE7CE36}" presName="node" presStyleLbl="node1" presStyleIdx="8" presStyleCnt="16">
        <dgm:presLayoutVars>
          <dgm:bulletEnabled val="1"/>
        </dgm:presLayoutVars>
      </dgm:prSet>
      <dgm:spPr/>
    </dgm:pt>
    <dgm:pt modelId="{C4421E91-9FCA-4FF5-9CE6-B02D0EC3EE1B}" type="pres">
      <dgm:prSet presAssocID="{ED5373EC-EE7A-4D57-8AB5-C3CF6A615777}" presName="sibTrans" presStyleLbl="sibTrans1D1" presStyleIdx="8" presStyleCnt="15"/>
      <dgm:spPr/>
    </dgm:pt>
    <dgm:pt modelId="{2296E6EA-1A01-4976-A770-DB585477F1C8}" type="pres">
      <dgm:prSet presAssocID="{ED5373EC-EE7A-4D57-8AB5-C3CF6A615777}" presName="connectorText" presStyleLbl="sibTrans1D1" presStyleIdx="8" presStyleCnt="15"/>
      <dgm:spPr/>
    </dgm:pt>
    <dgm:pt modelId="{FA986467-6D00-4685-AAD6-C067F40F6845}" type="pres">
      <dgm:prSet presAssocID="{AD12D3D3-53C5-4BD0-B050-8732DB745A41}" presName="node" presStyleLbl="node1" presStyleIdx="9" presStyleCnt="16">
        <dgm:presLayoutVars>
          <dgm:bulletEnabled val="1"/>
        </dgm:presLayoutVars>
      </dgm:prSet>
      <dgm:spPr>
        <a:xfrm>
          <a:off x="3792905" y="3455079"/>
          <a:ext cx="2076962" cy="1246177"/>
        </a:xfrm>
        <a:prstGeom prst="rect">
          <a:avLst/>
        </a:prstGeom>
      </dgm:spPr>
    </dgm:pt>
    <dgm:pt modelId="{C6DD5A40-33F2-4E22-A689-8B0C26AFE6A1}" type="pres">
      <dgm:prSet presAssocID="{10FE1385-B42A-4C46-ADCA-2EDA8DA0CD15}" presName="sibTrans" presStyleLbl="sibTrans1D1" presStyleIdx="9" presStyleCnt="15"/>
      <dgm:spPr/>
    </dgm:pt>
    <dgm:pt modelId="{96AEBEDE-5DBD-4934-8A40-1F05D2A2D5F7}" type="pres">
      <dgm:prSet presAssocID="{10FE1385-B42A-4C46-ADCA-2EDA8DA0CD15}" presName="connectorText" presStyleLbl="sibTrans1D1" presStyleIdx="9" presStyleCnt="15"/>
      <dgm:spPr/>
    </dgm:pt>
    <dgm:pt modelId="{99719C28-A13B-41A2-8CB1-B4017870B22E}" type="pres">
      <dgm:prSet presAssocID="{F35188FE-EC6E-4DF9-AA99-391ACC0B1B97}" presName="node" presStyleLbl="node1" presStyleIdx="10" presStyleCnt="16">
        <dgm:presLayoutVars>
          <dgm:bulletEnabled val="1"/>
        </dgm:presLayoutVars>
      </dgm:prSet>
      <dgm:spPr/>
    </dgm:pt>
    <dgm:pt modelId="{01221134-92B2-4B32-9994-ED18ECF54A05}" type="pres">
      <dgm:prSet presAssocID="{C5AD680D-A9FF-4580-A08E-5FC5A333AD4B}" presName="sibTrans" presStyleLbl="sibTrans1D1" presStyleIdx="10" presStyleCnt="15"/>
      <dgm:spPr/>
    </dgm:pt>
    <dgm:pt modelId="{A8D836AB-57A6-4588-987B-51965292DB5F}" type="pres">
      <dgm:prSet presAssocID="{C5AD680D-A9FF-4580-A08E-5FC5A333AD4B}" presName="connectorText" presStyleLbl="sibTrans1D1" presStyleIdx="10" presStyleCnt="15"/>
      <dgm:spPr/>
    </dgm:pt>
    <dgm:pt modelId="{973821A5-32C7-45BA-BAFA-C005E5D2772C}" type="pres">
      <dgm:prSet presAssocID="{242F50AA-9466-4C4A-878C-83E767F4D879}" presName="node" presStyleLbl="node1" presStyleIdx="11" presStyleCnt="16">
        <dgm:presLayoutVars>
          <dgm:bulletEnabled val="1"/>
        </dgm:presLayoutVars>
      </dgm:prSet>
      <dgm:spPr/>
    </dgm:pt>
    <dgm:pt modelId="{6EEBDFA0-F11E-4144-8385-8098D9873C9D}" type="pres">
      <dgm:prSet presAssocID="{A0D30ABF-8939-442C-9F71-75D90D1BCFA7}" presName="sibTrans" presStyleLbl="sibTrans1D1" presStyleIdx="11" presStyleCnt="15"/>
      <dgm:spPr/>
    </dgm:pt>
    <dgm:pt modelId="{5F451C9C-3372-4D06-98A4-63207EC76E37}" type="pres">
      <dgm:prSet presAssocID="{A0D30ABF-8939-442C-9F71-75D90D1BCFA7}" presName="connectorText" presStyleLbl="sibTrans1D1" presStyleIdx="11" presStyleCnt="15"/>
      <dgm:spPr/>
    </dgm:pt>
    <dgm:pt modelId="{6AB83AB1-5EB7-4954-AF19-F334B2083196}" type="pres">
      <dgm:prSet presAssocID="{00E4C7C2-A3F8-4DF7-AEC7-A249C060E720}" presName="node" presStyleLbl="node1" presStyleIdx="12" presStyleCnt="16">
        <dgm:presLayoutVars>
          <dgm:bulletEnabled val="1"/>
        </dgm:presLayoutVars>
      </dgm:prSet>
      <dgm:spPr/>
    </dgm:pt>
    <dgm:pt modelId="{B9E3C62E-3755-43C6-BCF7-B57FF470B5A4}" type="pres">
      <dgm:prSet presAssocID="{809287AE-D3E7-4B3D-BAF1-75A93D2E6682}" presName="sibTrans" presStyleLbl="sibTrans1D1" presStyleIdx="12" presStyleCnt="15"/>
      <dgm:spPr/>
    </dgm:pt>
    <dgm:pt modelId="{98473421-98AA-4DEC-A1DF-80AADCBA025B}" type="pres">
      <dgm:prSet presAssocID="{809287AE-D3E7-4B3D-BAF1-75A93D2E6682}" presName="connectorText" presStyleLbl="sibTrans1D1" presStyleIdx="12" presStyleCnt="15"/>
      <dgm:spPr/>
    </dgm:pt>
    <dgm:pt modelId="{D57C295A-1A8E-48E3-9DA2-DB0AAD991250}" type="pres">
      <dgm:prSet presAssocID="{6C0FF2D7-8E34-4129-A3CD-EDF65BD115FE}" presName="node" presStyleLbl="node1" presStyleIdx="13" presStyleCnt="16">
        <dgm:presLayoutVars>
          <dgm:bulletEnabled val="1"/>
        </dgm:presLayoutVars>
      </dgm:prSet>
      <dgm:spPr>
        <a:xfrm>
          <a:off x="3792905" y="5178958"/>
          <a:ext cx="2076962" cy="1246177"/>
        </a:xfrm>
        <a:prstGeom prst="rect">
          <a:avLst/>
        </a:prstGeom>
      </dgm:spPr>
    </dgm:pt>
    <dgm:pt modelId="{9EE662D2-1620-45E3-95EC-6C75C7D1EE9A}" type="pres">
      <dgm:prSet presAssocID="{524CEC94-7238-49A2-831D-554BE08CC012}" presName="sibTrans" presStyleLbl="sibTrans1D1" presStyleIdx="13" presStyleCnt="15"/>
      <dgm:spPr/>
    </dgm:pt>
    <dgm:pt modelId="{22355C80-FDE1-4184-A789-4242DFBCB7BF}" type="pres">
      <dgm:prSet presAssocID="{524CEC94-7238-49A2-831D-554BE08CC012}" presName="connectorText" presStyleLbl="sibTrans1D1" presStyleIdx="13" presStyleCnt="15"/>
      <dgm:spPr/>
    </dgm:pt>
    <dgm:pt modelId="{6BF9B332-74B9-48D9-BB21-2FF33A7B16AA}" type="pres">
      <dgm:prSet presAssocID="{3449B830-707D-4D66-8A11-51313D7BD23A}" presName="node" presStyleLbl="node1" presStyleIdx="14" presStyleCnt="16">
        <dgm:presLayoutVars>
          <dgm:bulletEnabled val="1"/>
        </dgm:presLayoutVars>
      </dgm:prSet>
      <dgm:spPr/>
    </dgm:pt>
    <dgm:pt modelId="{BADDA824-38D5-42C9-A73C-961046D8532A}" type="pres">
      <dgm:prSet presAssocID="{BF5F6BDB-585C-4F24-9858-88F82498D447}" presName="sibTrans" presStyleLbl="sibTrans1D1" presStyleIdx="14" presStyleCnt="15"/>
      <dgm:spPr/>
    </dgm:pt>
    <dgm:pt modelId="{D604C6F5-5FE9-426E-AE92-45B83F11061E}" type="pres">
      <dgm:prSet presAssocID="{BF5F6BDB-585C-4F24-9858-88F82498D447}" presName="connectorText" presStyleLbl="sibTrans1D1" presStyleIdx="14" presStyleCnt="15"/>
      <dgm:spPr/>
    </dgm:pt>
    <dgm:pt modelId="{904DA40D-7952-4673-B3EE-CD78DBF9F17C}" type="pres">
      <dgm:prSet presAssocID="{7CEFF34C-9D73-4488-A38E-DAEB229D57FF}" presName="node" presStyleLbl="node1" presStyleIdx="15" presStyleCnt="16">
        <dgm:presLayoutVars>
          <dgm:bulletEnabled val="1"/>
        </dgm:presLayoutVars>
      </dgm:prSet>
      <dgm:spPr/>
    </dgm:pt>
  </dgm:ptLst>
  <dgm:cxnLst>
    <dgm:cxn modelId="{06997100-EFA3-40BE-B823-80AF2C5E5B9B}" type="presOf" srcId="{ED5373EC-EE7A-4D57-8AB5-C3CF6A615777}" destId="{C4421E91-9FCA-4FF5-9CE6-B02D0EC3EE1B}" srcOrd="0" destOrd="0" presId="urn:microsoft.com/office/officeart/2005/8/layout/bProcess3"/>
    <dgm:cxn modelId="{E0FB6803-9A40-4120-9AB7-46ABF7E45FDF}" type="presOf" srcId="{10FE1385-B42A-4C46-ADCA-2EDA8DA0CD15}" destId="{96AEBEDE-5DBD-4934-8A40-1F05D2A2D5F7}" srcOrd="1" destOrd="0" presId="urn:microsoft.com/office/officeart/2005/8/layout/bProcess3"/>
    <dgm:cxn modelId="{6E09DF0A-E4B3-4720-8786-D27599EC6AC5}" type="presOf" srcId="{809287AE-D3E7-4B3D-BAF1-75A93D2E6682}" destId="{B9E3C62E-3755-43C6-BCF7-B57FF470B5A4}" srcOrd="0" destOrd="0" presId="urn:microsoft.com/office/officeart/2005/8/layout/bProcess3"/>
    <dgm:cxn modelId="{561C910D-3462-487C-A6A6-5C515895AB3E}" type="presOf" srcId="{7C87A27D-C1B6-4AE3-8364-85775AB8A1A2}" destId="{E5158D66-3E38-44A5-8FDE-C22F325C3350}" srcOrd="1" destOrd="0" presId="urn:microsoft.com/office/officeart/2005/8/layout/bProcess3"/>
    <dgm:cxn modelId="{AFB0DF0F-62D3-4BCF-98F0-EA73D9266AF5}" type="presOf" srcId="{969AE158-CC7B-424B-9C04-959179E84484}" destId="{4DEBCE60-3B24-4A36-9D24-FC1122F7638E}" srcOrd="0" destOrd="0" presId="urn:microsoft.com/office/officeart/2005/8/layout/bProcess3"/>
    <dgm:cxn modelId="{4A26511D-292F-4555-84F2-928E9D00F242}" srcId="{A1B7194A-6542-4667-A1BB-2EFE55A2F020}" destId="{6C0FF2D7-8E34-4129-A3CD-EDF65BD115FE}" srcOrd="13" destOrd="0" parTransId="{594D6B87-269A-499B-9960-797609127CB4}" sibTransId="{524CEC94-7238-49A2-831D-554BE08CC012}"/>
    <dgm:cxn modelId="{A45D8F20-A3A4-4D49-AB59-EE467D6AEF64}" srcId="{A1B7194A-6542-4667-A1BB-2EFE55A2F020}" destId="{3449B830-707D-4D66-8A11-51313D7BD23A}" srcOrd="14" destOrd="0" parTransId="{B903E6DB-F403-4416-9074-97D51DA28B0B}" sibTransId="{BF5F6BDB-585C-4F24-9858-88F82498D447}"/>
    <dgm:cxn modelId="{25202C27-AB52-4B26-998E-583F97D75FBB}" type="presOf" srcId="{BF5F6BDB-585C-4F24-9858-88F82498D447}" destId="{D604C6F5-5FE9-426E-AE92-45B83F11061E}" srcOrd="1" destOrd="0" presId="urn:microsoft.com/office/officeart/2005/8/layout/bProcess3"/>
    <dgm:cxn modelId="{27FE4835-AD34-4613-83AD-B7733AC9A182}" type="presOf" srcId="{189B1D71-64B5-462D-9AAD-D558BDE7CE36}" destId="{68D4DA54-3A2A-4AC7-912B-F433B29E9AD3}" srcOrd="0" destOrd="0" presId="urn:microsoft.com/office/officeart/2005/8/layout/bProcess3"/>
    <dgm:cxn modelId="{F787003D-9950-4446-8F84-9B336F75BED6}" srcId="{A1B7194A-6542-4667-A1BB-2EFE55A2F020}" destId="{969AE158-CC7B-424B-9C04-959179E84484}" srcOrd="7" destOrd="0" parTransId="{A16858BC-6A3F-4495-8796-9D666903F990}" sibTransId="{41809E2F-27DE-4D1A-BBAF-B4FE371825A9}"/>
    <dgm:cxn modelId="{0378983E-DE27-41FF-A5F8-BE7998AAFEED}" srcId="{A1B7194A-6542-4667-A1BB-2EFE55A2F020}" destId="{F35188FE-EC6E-4DF9-AA99-391ACC0B1B97}" srcOrd="10" destOrd="0" parTransId="{04A05573-FE96-4577-BCDC-58D9F07A8584}" sibTransId="{C5AD680D-A9FF-4580-A08E-5FC5A333AD4B}"/>
    <dgm:cxn modelId="{F0D21F3F-F67E-4C4C-95D2-A3E4A9C99798}" type="presOf" srcId="{0FEA5795-3816-4561-AF1C-613916470D41}" destId="{56950F2E-E7C5-4A3B-BC9C-B1AC6760E353}" srcOrd="0" destOrd="0" presId="urn:microsoft.com/office/officeart/2005/8/layout/bProcess3"/>
    <dgm:cxn modelId="{FCC2C43F-A951-4F3C-8F2B-CB4EE480D446}" srcId="{A1B7194A-6542-4667-A1BB-2EFE55A2F020}" destId="{0A6C2F5F-0389-4AA1-970D-E38F8E120A76}" srcOrd="4" destOrd="0" parTransId="{BB6FA206-0A15-4036-8108-637C3E07D7A1}" sibTransId="{CA67B350-7599-4C5E-8A92-2A19B925054B}"/>
    <dgm:cxn modelId="{61B3A95D-0A45-48E4-BDE4-CA6BA396BFFE}" type="presOf" srcId="{6C0FF2D7-8E34-4129-A3CD-EDF65BD115FE}" destId="{D57C295A-1A8E-48E3-9DA2-DB0AAD991250}" srcOrd="0" destOrd="0" presId="urn:microsoft.com/office/officeart/2005/8/layout/bProcess3"/>
    <dgm:cxn modelId="{6D71AB5F-0B45-489B-B278-3274A263A3D2}" type="presOf" srcId="{42580920-7732-421F-BC98-B54159EDE025}" destId="{040826C0-272C-4C91-B1AF-BE811B344770}" srcOrd="1" destOrd="0" presId="urn:microsoft.com/office/officeart/2005/8/layout/bProcess3"/>
    <dgm:cxn modelId="{C56A8463-8175-4207-87C4-D3AC5166C571}" srcId="{A1B7194A-6542-4667-A1BB-2EFE55A2F020}" destId="{EEBE6E0B-EFB0-4825-9AFD-B3EDE6FED701}" srcOrd="3" destOrd="0" parTransId="{D17F19BF-A8A2-4EC1-8A6B-5B023CF6C3C2}" sibTransId="{76188C4A-71E7-4330-9B9C-E06B440D4667}"/>
    <dgm:cxn modelId="{6FD46445-A0CE-424F-AD28-F3FAC4EF9C46}" type="presOf" srcId="{7C87A27D-C1B6-4AE3-8364-85775AB8A1A2}" destId="{C8E8D5B4-02B3-4216-8C44-4C2D6921A3C4}" srcOrd="0" destOrd="0" presId="urn:microsoft.com/office/officeart/2005/8/layout/bProcess3"/>
    <dgm:cxn modelId="{85E46846-60BB-4211-A383-A2B7969E6077}" srcId="{A1B7194A-6542-4667-A1BB-2EFE55A2F020}" destId="{242F50AA-9466-4C4A-878C-83E767F4D879}" srcOrd="11" destOrd="0" parTransId="{BF06EE91-E29A-41FD-AEC3-6A73D0C70276}" sibTransId="{A0D30ABF-8939-442C-9F71-75D90D1BCFA7}"/>
    <dgm:cxn modelId="{A2EEDF46-3727-4DC5-AA67-4F6E95CAD42B}" type="presOf" srcId="{C9B0D0D3-614A-4B2B-AF07-9651AF6F5685}" destId="{560D6559-4BA8-4390-BB03-EA6534218B7F}" srcOrd="0" destOrd="0" presId="urn:microsoft.com/office/officeart/2005/8/layout/bProcess3"/>
    <dgm:cxn modelId="{46368549-EFDC-4DC9-80B8-5DC6CA7ACAAB}" type="presOf" srcId="{A148274A-7B50-4B1B-90AF-E14584BFE7FD}" destId="{20DF0D89-89A1-4C20-870B-34402C4FE3C7}" srcOrd="0" destOrd="0" presId="urn:microsoft.com/office/officeart/2005/8/layout/bProcess3"/>
    <dgm:cxn modelId="{3525DE49-C8AE-4988-AA66-53BA97AE659E}" srcId="{A1B7194A-6542-4667-A1BB-2EFE55A2F020}" destId="{00E4C7C2-A3F8-4DF7-AEC7-A249C060E720}" srcOrd="12" destOrd="0" parTransId="{DC7CB067-23C9-4905-A1E1-CA9EEE85002C}" sibTransId="{809287AE-D3E7-4B3D-BAF1-75A93D2E6682}"/>
    <dgm:cxn modelId="{8C30324A-6C05-4D68-B87E-2551E238F516}" type="presOf" srcId="{809287AE-D3E7-4B3D-BAF1-75A93D2E6682}" destId="{98473421-98AA-4DEC-A1DF-80AADCBA025B}" srcOrd="1" destOrd="0" presId="urn:microsoft.com/office/officeart/2005/8/layout/bProcess3"/>
    <dgm:cxn modelId="{0DE5976D-9F02-49D0-8D40-09E44DB82CF1}" type="presOf" srcId="{0FEA5795-3816-4561-AF1C-613916470D41}" destId="{85892D5C-8FB1-4559-A437-068E8D6B2B9E}" srcOrd="1" destOrd="0" presId="urn:microsoft.com/office/officeart/2005/8/layout/bProcess3"/>
    <dgm:cxn modelId="{2D603D4F-8123-49D4-8E65-D30EC02C296C}" type="presOf" srcId="{80E3128C-EEF9-403E-829A-F7AC9BD5E983}" destId="{E87BCB2C-A39C-4BA4-B903-95F8D28A7540}" srcOrd="1" destOrd="0" presId="urn:microsoft.com/office/officeart/2005/8/layout/bProcess3"/>
    <dgm:cxn modelId="{262E7A76-2F28-4988-BCCE-C2DD90D6161B}" type="presOf" srcId="{B0E898EE-1B1B-4938-86CF-A5E889FC6B1F}" destId="{0DA8AE47-AA77-49DF-A7CC-3F586498ABD6}" srcOrd="0" destOrd="0" presId="urn:microsoft.com/office/officeart/2005/8/layout/bProcess3"/>
    <dgm:cxn modelId="{632CDA78-D6D9-416E-AB32-742265A94D7B}" srcId="{A1B7194A-6542-4667-A1BB-2EFE55A2F020}" destId="{189B1D71-64B5-462D-9AAD-D558BDE7CE36}" srcOrd="8" destOrd="0" parTransId="{E10D0A41-AB35-454F-BE59-7B27931B71A9}" sibTransId="{ED5373EC-EE7A-4D57-8AB5-C3CF6A615777}"/>
    <dgm:cxn modelId="{7D47A979-596E-4285-8615-75AE4C5A256B}" type="presOf" srcId="{A0D30ABF-8939-442C-9F71-75D90D1BCFA7}" destId="{5F451C9C-3372-4D06-98A4-63207EC76E37}" srcOrd="1" destOrd="0" presId="urn:microsoft.com/office/officeart/2005/8/layout/bProcess3"/>
    <dgm:cxn modelId="{0D823180-9522-4F15-B06A-DB6BF7C98ED6}" srcId="{A1B7194A-6542-4667-A1BB-2EFE55A2F020}" destId="{AD12D3D3-53C5-4BD0-B050-8732DB745A41}" srcOrd="9" destOrd="0" parTransId="{5C54A53F-E534-4906-B6AB-2004CA3A6C68}" sibTransId="{10FE1385-B42A-4C46-ADCA-2EDA8DA0CD15}"/>
    <dgm:cxn modelId="{C33CFB80-32C8-476E-B0C5-D79E64E15418}" type="presOf" srcId="{7CEFF34C-9D73-4488-A38E-DAEB229D57FF}" destId="{904DA40D-7952-4673-B3EE-CD78DBF9F17C}" srcOrd="0" destOrd="0" presId="urn:microsoft.com/office/officeart/2005/8/layout/bProcess3"/>
    <dgm:cxn modelId="{BB354C83-AB3E-485B-A422-2C957003F990}" type="presOf" srcId="{524CEC94-7238-49A2-831D-554BE08CC012}" destId="{9EE662D2-1620-45E3-95EC-6C75C7D1EE9A}" srcOrd="0" destOrd="0" presId="urn:microsoft.com/office/officeart/2005/8/layout/bProcess3"/>
    <dgm:cxn modelId="{AAD45084-AEBE-4ADC-8C31-E40F8BF298C6}" srcId="{A1B7194A-6542-4667-A1BB-2EFE55A2F020}" destId="{7CEFF34C-9D73-4488-A38E-DAEB229D57FF}" srcOrd="15" destOrd="0" parTransId="{4A32DD4E-4F5E-4039-8014-ECE7197D7F4B}" sibTransId="{16AD41F5-0F9A-4791-937C-728011F4CF8B}"/>
    <dgm:cxn modelId="{842BFF84-F161-4D1B-B533-86690081932B}" srcId="{A1B7194A-6542-4667-A1BB-2EFE55A2F020}" destId="{FE695A7B-E403-4D96-98C0-B76E8D13E308}" srcOrd="5" destOrd="0" parTransId="{4FF8CADB-5A03-465F-AC86-8D8F9A691ADE}" sibTransId="{80E3128C-EEF9-403E-829A-F7AC9BD5E983}"/>
    <dgm:cxn modelId="{C6776288-FA54-49A0-ABE2-1D2C1BBAB8A1}" type="presOf" srcId="{76188C4A-71E7-4330-9B9C-E06B440D4667}" destId="{677C6193-574D-4514-B4DE-20E94D2390BB}" srcOrd="0" destOrd="0" presId="urn:microsoft.com/office/officeart/2005/8/layout/bProcess3"/>
    <dgm:cxn modelId="{C36F128C-294C-4612-A345-3EAC33F46927}" type="presOf" srcId="{C5AD680D-A9FF-4580-A08E-5FC5A333AD4B}" destId="{A8D836AB-57A6-4588-987B-51965292DB5F}" srcOrd="1" destOrd="0" presId="urn:microsoft.com/office/officeart/2005/8/layout/bProcess3"/>
    <dgm:cxn modelId="{DCD4658E-1EA8-4489-8CF3-988ACC2FCAE5}" srcId="{A1B7194A-6542-4667-A1BB-2EFE55A2F020}" destId="{A148274A-7B50-4B1B-90AF-E14584BFE7FD}" srcOrd="0" destOrd="0" parTransId="{7B54BC18-284A-4275-AB16-8C29A8F40975}" sibTransId="{B0E898EE-1B1B-4938-86CF-A5E889FC6B1F}"/>
    <dgm:cxn modelId="{954DE88F-9F3C-4BC7-840A-318074EC7F49}" type="presOf" srcId="{42580920-7732-421F-BC98-B54159EDE025}" destId="{B1FABCD3-68F7-48CC-B53F-9670939740B3}" srcOrd="0" destOrd="0" presId="urn:microsoft.com/office/officeart/2005/8/layout/bProcess3"/>
    <dgm:cxn modelId="{F0F3E292-7D4B-4292-BE7A-4E3E65DA6C60}" type="presOf" srcId="{7530249A-D07C-417A-BD94-1DF6FE6945EE}" destId="{8B381379-A393-49E5-9B51-EAB1E3C2240F}" srcOrd="0" destOrd="0" presId="urn:microsoft.com/office/officeart/2005/8/layout/bProcess3"/>
    <dgm:cxn modelId="{C466B699-3928-44EC-BCD5-BB73FAC0CB7D}" type="presOf" srcId="{80E3128C-EEF9-403E-829A-F7AC9BD5E983}" destId="{BC92C03C-E2F2-406F-9096-C9997E129753}" srcOrd="0" destOrd="0" presId="urn:microsoft.com/office/officeart/2005/8/layout/bProcess3"/>
    <dgm:cxn modelId="{4D15E499-E6F4-4197-A332-616A9812B5F9}" type="presOf" srcId="{F35188FE-EC6E-4DF9-AA99-391ACC0B1B97}" destId="{99719C28-A13B-41A2-8CB1-B4017870B22E}" srcOrd="0" destOrd="0" presId="urn:microsoft.com/office/officeart/2005/8/layout/bProcess3"/>
    <dgm:cxn modelId="{96F849A0-F83C-4992-B0F0-818E8C9E3D16}" type="presOf" srcId="{76188C4A-71E7-4330-9B9C-E06B440D4667}" destId="{1A1DD524-6E36-4A8A-A6E7-17BFE14FCB1B}" srcOrd="1" destOrd="0" presId="urn:microsoft.com/office/officeart/2005/8/layout/bProcess3"/>
    <dgm:cxn modelId="{BC9BF2A0-9AAE-425F-A695-B7D925C24837}" type="presOf" srcId="{B0E898EE-1B1B-4938-86CF-A5E889FC6B1F}" destId="{BC3B5895-46C5-4D94-B7EA-4ADF7F301A06}" srcOrd="1" destOrd="0" presId="urn:microsoft.com/office/officeart/2005/8/layout/bProcess3"/>
    <dgm:cxn modelId="{1114D6AA-7F07-4062-874A-008C1FC7F73C}" srcId="{A1B7194A-6542-4667-A1BB-2EFE55A2F020}" destId="{C9B0D0D3-614A-4B2B-AF07-9651AF6F5685}" srcOrd="2" destOrd="0" parTransId="{0278C6E0-0548-41D6-A1F9-8E3CF5D0822D}" sibTransId="{7C87A27D-C1B6-4AE3-8364-85775AB8A1A2}"/>
    <dgm:cxn modelId="{8FAA2FAC-D92C-4D48-ADC5-09984E73BA36}" type="presOf" srcId="{CA67B350-7599-4C5E-8A92-2A19B925054B}" destId="{BA8DCF5B-78F8-466B-9EFE-890A9F3D172B}" srcOrd="1" destOrd="0" presId="urn:microsoft.com/office/officeart/2005/8/layout/bProcess3"/>
    <dgm:cxn modelId="{27FB27B7-8067-4CE9-BC76-9E0447C6B104}" type="presOf" srcId="{3449B830-707D-4D66-8A11-51313D7BD23A}" destId="{6BF9B332-74B9-48D9-BB21-2FF33A7B16AA}" srcOrd="0" destOrd="0" presId="urn:microsoft.com/office/officeart/2005/8/layout/bProcess3"/>
    <dgm:cxn modelId="{85B81BB8-48CF-4C31-AD74-F36B0C908363}" type="presOf" srcId="{0A6C2F5F-0389-4AA1-970D-E38F8E120A76}" destId="{D1172C37-33B5-4F3D-AA03-759540D6C716}" srcOrd="0" destOrd="0" presId="urn:microsoft.com/office/officeart/2005/8/layout/bProcess3"/>
    <dgm:cxn modelId="{685C1CBA-3A7B-4532-816F-9BFDDD36D6EA}" type="presOf" srcId="{242F50AA-9466-4C4A-878C-83E767F4D879}" destId="{973821A5-32C7-45BA-BAFA-C005E5D2772C}" srcOrd="0" destOrd="0" presId="urn:microsoft.com/office/officeart/2005/8/layout/bProcess3"/>
    <dgm:cxn modelId="{A1FB37BF-1E51-4D28-8D6E-DB284B1449A8}" type="presOf" srcId="{EEBE6E0B-EFB0-4825-9AFD-B3EDE6FED701}" destId="{5F8AB928-DFBA-4EF6-BF18-7903F6F7282D}" srcOrd="0" destOrd="0" presId="urn:microsoft.com/office/officeart/2005/8/layout/bProcess3"/>
    <dgm:cxn modelId="{34FDBCBF-6AA5-4EAF-B1FD-50BB63C1DF37}" type="presOf" srcId="{ED5373EC-EE7A-4D57-8AB5-C3CF6A615777}" destId="{2296E6EA-1A01-4976-A770-DB585477F1C8}" srcOrd="1" destOrd="0" presId="urn:microsoft.com/office/officeart/2005/8/layout/bProcess3"/>
    <dgm:cxn modelId="{192F22C3-D979-4B3C-917E-D51F36C8BE4B}" type="presOf" srcId="{A0D30ABF-8939-442C-9F71-75D90D1BCFA7}" destId="{6EEBDFA0-F11E-4144-8385-8098D9873C9D}" srcOrd="0" destOrd="0" presId="urn:microsoft.com/office/officeart/2005/8/layout/bProcess3"/>
    <dgm:cxn modelId="{330692CB-A50E-47EA-A18F-62C9D98D896B}" type="presOf" srcId="{00E4C7C2-A3F8-4DF7-AEC7-A249C060E720}" destId="{6AB83AB1-5EB7-4954-AF19-F334B2083196}" srcOrd="0" destOrd="0" presId="urn:microsoft.com/office/officeart/2005/8/layout/bProcess3"/>
    <dgm:cxn modelId="{044AE0D7-E58C-411A-A0C2-A4DCE4E1A4EA}" type="presOf" srcId="{41809E2F-27DE-4D1A-BBAF-B4FE371825A9}" destId="{D094B10F-76A4-4700-A7E8-514853336124}" srcOrd="0" destOrd="0" presId="urn:microsoft.com/office/officeart/2005/8/layout/bProcess3"/>
    <dgm:cxn modelId="{BE7D74D9-173A-4D26-A22F-F35CD669AD46}" srcId="{A1B7194A-6542-4667-A1BB-2EFE55A2F020}" destId="{4E743F62-C54E-4450-AFE4-12E11377CDD9}" srcOrd="1" destOrd="0" parTransId="{05BBCDF1-594D-42BF-8CEA-CB44CE74261D}" sibTransId="{0FEA5795-3816-4561-AF1C-613916470D41}"/>
    <dgm:cxn modelId="{833DCBDB-05B7-4DDD-A35D-38FDE0DA9747}" type="presOf" srcId="{41809E2F-27DE-4D1A-BBAF-B4FE371825A9}" destId="{C674AEE3-6D0E-4924-A625-049E83630E5A}" srcOrd="1" destOrd="0" presId="urn:microsoft.com/office/officeart/2005/8/layout/bProcess3"/>
    <dgm:cxn modelId="{403B79DE-BB67-41A2-A577-5F254378F450}" srcId="{A1B7194A-6542-4667-A1BB-2EFE55A2F020}" destId="{7530249A-D07C-417A-BD94-1DF6FE6945EE}" srcOrd="6" destOrd="0" parTransId="{2F26825C-6812-42DA-9C4F-FC794954E3C5}" sibTransId="{42580920-7732-421F-BC98-B54159EDE025}"/>
    <dgm:cxn modelId="{25DD1DE3-7353-4D1C-93A5-B75222B68AA8}" type="presOf" srcId="{C5AD680D-A9FF-4580-A08E-5FC5A333AD4B}" destId="{01221134-92B2-4B32-9994-ED18ECF54A05}" srcOrd="0" destOrd="0" presId="urn:microsoft.com/office/officeart/2005/8/layout/bProcess3"/>
    <dgm:cxn modelId="{786ACAE6-4001-44B0-AB2B-99E9E602FC29}" type="presOf" srcId="{4E743F62-C54E-4450-AFE4-12E11377CDD9}" destId="{FAB4BFDA-ACB6-47C0-B00D-BDFB356E221F}" srcOrd="0" destOrd="0" presId="urn:microsoft.com/office/officeart/2005/8/layout/bProcess3"/>
    <dgm:cxn modelId="{D07689E9-4A53-4618-BE6D-BC936192EF4A}" type="presOf" srcId="{A1B7194A-6542-4667-A1BB-2EFE55A2F020}" destId="{81529608-2491-48C8-B54C-018CF8011AE6}" srcOrd="0" destOrd="0" presId="urn:microsoft.com/office/officeart/2005/8/layout/bProcess3"/>
    <dgm:cxn modelId="{BAAD10EC-2407-49E5-83C5-CB40F549AB18}" type="presOf" srcId="{BF5F6BDB-585C-4F24-9858-88F82498D447}" destId="{BADDA824-38D5-42C9-A73C-961046D8532A}" srcOrd="0" destOrd="0" presId="urn:microsoft.com/office/officeart/2005/8/layout/bProcess3"/>
    <dgm:cxn modelId="{D41F33ED-51E6-41EE-AF0A-143DECDC47E2}" type="presOf" srcId="{CA67B350-7599-4C5E-8A92-2A19B925054B}" destId="{94768505-8E4E-4D34-BFD7-7DF7070C8F4D}" srcOrd="0" destOrd="0" presId="urn:microsoft.com/office/officeart/2005/8/layout/bProcess3"/>
    <dgm:cxn modelId="{D9775BEF-C58A-40F1-B060-3E6A86255FF1}" type="presOf" srcId="{AD12D3D3-53C5-4BD0-B050-8732DB745A41}" destId="{FA986467-6D00-4685-AAD6-C067F40F6845}" srcOrd="0" destOrd="0" presId="urn:microsoft.com/office/officeart/2005/8/layout/bProcess3"/>
    <dgm:cxn modelId="{B7DB77F1-9DB5-4E9C-8973-59C1E19E0FF5}" type="presOf" srcId="{10FE1385-B42A-4C46-ADCA-2EDA8DA0CD15}" destId="{C6DD5A40-33F2-4E22-A689-8B0C26AFE6A1}" srcOrd="0" destOrd="0" presId="urn:microsoft.com/office/officeart/2005/8/layout/bProcess3"/>
    <dgm:cxn modelId="{43A0A7F1-4A98-4E4A-94FF-64586BABEE7C}" type="presOf" srcId="{524CEC94-7238-49A2-831D-554BE08CC012}" destId="{22355C80-FDE1-4184-A789-4242DFBCB7BF}" srcOrd="1" destOrd="0" presId="urn:microsoft.com/office/officeart/2005/8/layout/bProcess3"/>
    <dgm:cxn modelId="{8F1452F7-0E23-41F0-8CED-B0574EBEC3A1}" type="presOf" srcId="{FE695A7B-E403-4D96-98C0-B76E8D13E308}" destId="{A39A94D2-4653-490E-9A39-B4494022F4C6}" srcOrd="0" destOrd="0" presId="urn:microsoft.com/office/officeart/2005/8/layout/bProcess3"/>
    <dgm:cxn modelId="{B9FEB9F4-5B65-4C8F-9008-FB385D503248}" type="presParOf" srcId="{81529608-2491-48C8-B54C-018CF8011AE6}" destId="{20DF0D89-89A1-4C20-870B-34402C4FE3C7}" srcOrd="0" destOrd="0" presId="urn:microsoft.com/office/officeart/2005/8/layout/bProcess3"/>
    <dgm:cxn modelId="{ED8D6DDC-5CCB-473D-B9CF-66E7D1A33E8B}" type="presParOf" srcId="{81529608-2491-48C8-B54C-018CF8011AE6}" destId="{0DA8AE47-AA77-49DF-A7CC-3F586498ABD6}" srcOrd="1" destOrd="0" presId="urn:microsoft.com/office/officeart/2005/8/layout/bProcess3"/>
    <dgm:cxn modelId="{B9A6EAD6-6F3D-407D-B9BF-6C72B0A5AF92}" type="presParOf" srcId="{0DA8AE47-AA77-49DF-A7CC-3F586498ABD6}" destId="{BC3B5895-46C5-4D94-B7EA-4ADF7F301A06}" srcOrd="0" destOrd="0" presId="urn:microsoft.com/office/officeart/2005/8/layout/bProcess3"/>
    <dgm:cxn modelId="{CE5740F7-B3DB-47E8-B50F-A392A3646746}" type="presParOf" srcId="{81529608-2491-48C8-B54C-018CF8011AE6}" destId="{FAB4BFDA-ACB6-47C0-B00D-BDFB356E221F}" srcOrd="2" destOrd="0" presId="urn:microsoft.com/office/officeart/2005/8/layout/bProcess3"/>
    <dgm:cxn modelId="{DB5E42C3-9C2A-460D-AD5A-B60C95374C87}" type="presParOf" srcId="{81529608-2491-48C8-B54C-018CF8011AE6}" destId="{56950F2E-E7C5-4A3B-BC9C-B1AC6760E353}" srcOrd="3" destOrd="0" presId="urn:microsoft.com/office/officeart/2005/8/layout/bProcess3"/>
    <dgm:cxn modelId="{939B8D6C-7BF2-4E00-A63C-3371992831FF}" type="presParOf" srcId="{56950F2E-E7C5-4A3B-BC9C-B1AC6760E353}" destId="{85892D5C-8FB1-4559-A437-068E8D6B2B9E}" srcOrd="0" destOrd="0" presId="urn:microsoft.com/office/officeart/2005/8/layout/bProcess3"/>
    <dgm:cxn modelId="{8A5E2AC2-9E3B-4470-9C81-C7AC2BBCF517}" type="presParOf" srcId="{81529608-2491-48C8-B54C-018CF8011AE6}" destId="{560D6559-4BA8-4390-BB03-EA6534218B7F}" srcOrd="4" destOrd="0" presId="urn:microsoft.com/office/officeart/2005/8/layout/bProcess3"/>
    <dgm:cxn modelId="{41921FC7-FE5C-4563-8AC0-004E06949138}" type="presParOf" srcId="{81529608-2491-48C8-B54C-018CF8011AE6}" destId="{C8E8D5B4-02B3-4216-8C44-4C2D6921A3C4}" srcOrd="5" destOrd="0" presId="urn:microsoft.com/office/officeart/2005/8/layout/bProcess3"/>
    <dgm:cxn modelId="{5B975A9B-BF29-4982-BEDF-CF8A9DBED4C3}" type="presParOf" srcId="{C8E8D5B4-02B3-4216-8C44-4C2D6921A3C4}" destId="{E5158D66-3E38-44A5-8FDE-C22F325C3350}" srcOrd="0" destOrd="0" presId="urn:microsoft.com/office/officeart/2005/8/layout/bProcess3"/>
    <dgm:cxn modelId="{94512F94-713C-43A3-BDDE-788CA2CB5330}" type="presParOf" srcId="{81529608-2491-48C8-B54C-018CF8011AE6}" destId="{5F8AB928-DFBA-4EF6-BF18-7903F6F7282D}" srcOrd="6" destOrd="0" presId="urn:microsoft.com/office/officeart/2005/8/layout/bProcess3"/>
    <dgm:cxn modelId="{426690A0-81C1-475C-9620-7C604DA1CF22}" type="presParOf" srcId="{81529608-2491-48C8-B54C-018CF8011AE6}" destId="{677C6193-574D-4514-B4DE-20E94D2390BB}" srcOrd="7" destOrd="0" presId="urn:microsoft.com/office/officeart/2005/8/layout/bProcess3"/>
    <dgm:cxn modelId="{A88BE425-6E5F-4A99-9752-E2DC5B736189}" type="presParOf" srcId="{677C6193-574D-4514-B4DE-20E94D2390BB}" destId="{1A1DD524-6E36-4A8A-A6E7-17BFE14FCB1B}" srcOrd="0" destOrd="0" presId="urn:microsoft.com/office/officeart/2005/8/layout/bProcess3"/>
    <dgm:cxn modelId="{8582F294-DA7A-4F3B-A84C-EF4D91022804}" type="presParOf" srcId="{81529608-2491-48C8-B54C-018CF8011AE6}" destId="{D1172C37-33B5-4F3D-AA03-759540D6C716}" srcOrd="8" destOrd="0" presId="urn:microsoft.com/office/officeart/2005/8/layout/bProcess3"/>
    <dgm:cxn modelId="{39BBA4F7-CF8F-493E-A660-4C6BA0AEF4FD}" type="presParOf" srcId="{81529608-2491-48C8-B54C-018CF8011AE6}" destId="{94768505-8E4E-4D34-BFD7-7DF7070C8F4D}" srcOrd="9" destOrd="0" presId="urn:microsoft.com/office/officeart/2005/8/layout/bProcess3"/>
    <dgm:cxn modelId="{338B9D10-99C7-4A42-AA73-E6FA3DEF7947}" type="presParOf" srcId="{94768505-8E4E-4D34-BFD7-7DF7070C8F4D}" destId="{BA8DCF5B-78F8-466B-9EFE-890A9F3D172B}" srcOrd="0" destOrd="0" presId="urn:microsoft.com/office/officeart/2005/8/layout/bProcess3"/>
    <dgm:cxn modelId="{4C552BCA-EB77-4554-B000-2AF1152F9C39}" type="presParOf" srcId="{81529608-2491-48C8-B54C-018CF8011AE6}" destId="{A39A94D2-4653-490E-9A39-B4494022F4C6}" srcOrd="10" destOrd="0" presId="urn:microsoft.com/office/officeart/2005/8/layout/bProcess3"/>
    <dgm:cxn modelId="{686B8620-3D1E-4B0A-9390-7E5647968F19}" type="presParOf" srcId="{81529608-2491-48C8-B54C-018CF8011AE6}" destId="{BC92C03C-E2F2-406F-9096-C9997E129753}" srcOrd="11" destOrd="0" presId="urn:microsoft.com/office/officeart/2005/8/layout/bProcess3"/>
    <dgm:cxn modelId="{1AB5FA55-6BE4-40F3-9277-E41AA23F41F8}" type="presParOf" srcId="{BC92C03C-E2F2-406F-9096-C9997E129753}" destId="{E87BCB2C-A39C-4BA4-B903-95F8D28A7540}" srcOrd="0" destOrd="0" presId="urn:microsoft.com/office/officeart/2005/8/layout/bProcess3"/>
    <dgm:cxn modelId="{058B0DEF-90EF-4C72-AC37-51A94D4C2E8C}" type="presParOf" srcId="{81529608-2491-48C8-B54C-018CF8011AE6}" destId="{8B381379-A393-49E5-9B51-EAB1E3C2240F}" srcOrd="12" destOrd="0" presId="urn:microsoft.com/office/officeart/2005/8/layout/bProcess3"/>
    <dgm:cxn modelId="{794259B7-D3F4-41E6-BABB-755C7C17E05E}" type="presParOf" srcId="{81529608-2491-48C8-B54C-018CF8011AE6}" destId="{B1FABCD3-68F7-48CC-B53F-9670939740B3}" srcOrd="13" destOrd="0" presId="urn:microsoft.com/office/officeart/2005/8/layout/bProcess3"/>
    <dgm:cxn modelId="{BFD24A13-92A6-4362-9219-293043CD18EB}" type="presParOf" srcId="{B1FABCD3-68F7-48CC-B53F-9670939740B3}" destId="{040826C0-272C-4C91-B1AF-BE811B344770}" srcOrd="0" destOrd="0" presId="urn:microsoft.com/office/officeart/2005/8/layout/bProcess3"/>
    <dgm:cxn modelId="{6759DF64-F583-4496-9EF2-D8C93D402CE4}" type="presParOf" srcId="{81529608-2491-48C8-B54C-018CF8011AE6}" destId="{4DEBCE60-3B24-4A36-9D24-FC1122F7638E}" srcOrd="14" destOrd="0" presId="urn:microsoft.com/office/officeart/2005/8/layout/bProcess3"/>
    <dgm:cxn modelId="{EB39DDDD-D645-4444-BA67-901113C1969E}" type="presParOf" srcId="{81529608-2491-48C8-B54C-018CF8011AE6}" destId="{D094B10F-76A4-4700-A7E8-514853336124}" srcOrd="15" destOrd="0" presId="urn:microsoft.com/office/officeart/2005/8/layout/bProcess3"/>
    <dgm:cxn modelId="{71147117-5C1F-4562-8049-0925BCD34D76}" type="presParOf" srcId="{D094B10F-76A4-4700-A7E8-514853336124}" destId="{C674AEE3-6D0E-4924-A625-049E83630E5A}" srcOrd="0" destOrd="0" presId="urn:microsoft.com/office/officeart/2005/8/layout/bProcess3"/>
    <dgm:cxn modelId="{0344612D-6ECB-4E67-B36A-B4A1629C389C}" type="presParOf" srcId="{81529608-2491-48C8-B54C-018CF8011AE6}" destId="{68D4DA54-3A2A-4AC7-912B-F433B29E9AD3}" srcOrd="16" destOrd="0" presId="urn:microsoft.com/office/officeart/2005/8/layout/bProcess3"/>
    <dgm:cxn modelId="{A24C0028-EC5A-4C49-97BF-8B2A5764D325}" type="presParOf" srcId="{81529608-2491-48C8-B54C-018CF8011AE6}" destId="{C4421E91-9FCA-4FF5-9CE6-B02D0EC3EE1B}" srcOrd="17" destOrd="0" presId="urn:microsoft.com/office/officeart/2005/8/layout/bProcess3"/>
    <dgm:cxn modelId="{8A7C5A92-444B-4BDB-A1C9-0804EB25507F}" type="presParOf" srcId="{C4421E91-9FCA-4FF5-9CE6-B02D0EC3EE1B}" destId="{2296E6EA-1A01-4976-A770-DB585477F1C8}" srcOrd="0" destOrd="0" presId="urn:microsoft.com/office/officeart/2005/8/layout/bProcess3"/>
    <dgm:cxn modelId="{2F97E903-B0BD-4D53-853C-B8469CE39DEC}" type="presParOf" srcId="{81529608-2491-48C8-B54C-018CF8011AE6}" destId="{FA986467-6D00-4685-AAD6-C067F40F6845}" srcOrd="18" destOrd="0" presId="urn:microsoft.com/office/officeart/2005/8/layout/bProcess3"/>
    <dgm:cxn modelId="{FCB571FA-8877-4B1A-BA0E-3A54CA65D8DE}" type="presParOf" srcId="{81529608-2491-48C8-B54C-018CF8011AE6}" destId="{C6DD5A40-33F2-4E22-A689-8B0C26AFE6A1}" srcOrd="19" destOrd="0" presId="urn:microsoft.com/office/officeart/2005/8/layout/bProcess3"/>
    <dgm:cxn modelId="{CB1CFB9D-B3D8-4622-B81F-40BCD74B94DB}" type="presParOf" srcId="{C6DD5A40-33F2-4E22-A689-8B0C26AFE6A1}" destId="{96AEBEDE-5DBD-4934-8A40-1F05D2A2D5F7}" srcOrd="0" destOrd="0" presId="urn:microsoft.com/office/officeart/2005/8/layout/bProcess3"/>
    <dgm:cxn modelId="{72236A81-7164-4E44-9F16-526AD9004471}" type="presParOf" srcId="{81529608-2491-48C8-B54C-018CF8011AE6}" destId="{99719C28-A13B-41A2-8CB1-B4017870B22E}" srcOrd="20" destOrd="0" presId="urn:microsoft.com/office/officeart/2005/8/layout/bProcess3"/>
    <dgm:cxn modelId="{2F28D395-AA3D-4DB2-9D46-5F27F6D48CB5}" type="presParOf" srcId="{81529608-2491-48C8-B54C-018CF8011AE6}" destId="{01221134-92B2-4B32-9994-ED18ECF54A05}" srcOrd="21" destOrd="0" presId="urn:microsoft.com/office/officeart/2005/8/layout/bProcess3"/>
    <dgm:cxn modelId="{E5EAFCB0-562D-4CC4-BA56-BAA12C505137}" type="presParOf" srcId="{01221134-92B2-4B32-9994-ED18ECF54A05}" destId="{A8D836AB-57A6-4588-987B-51965292DB5F}" srcOrd="0" destOrd="0" presId="urn:microsoft.com/office/officeart/2005/8/layout/bProcess3"/>
    <dgm:cxn modelId="{F815B39A-16D6-4AF9-85B2-886D9193DB7B}" type="presParOf" srcId="{81529608-2491-48C8-B54C-018CF8011AE6}" destId="{973821A5-32C7-45BA-BAFA-C005E5D2772C}" srcOrd="22" destOrd="0" presId="urn:microsoft.com/office/officeart/2005/8/layout/bProcess3"/>
    <dgm:cxn modelId="{133B8386-C73F-4F55-83C0-1A587A7116DF}" type="presParOf" srcId="{81529608-2491-48C8-B54C-018CF8011AE6}" destId="{6EEBDFA0-F11E-4144-8385-8098D9873C9D}" srcOrd="23" destOrd="0" presId="urn:microsoft.com/office/officeart/2005/8/layout/bProcess3"/>
    <dgm:cxn modelId="{90330F8B-FBEB-4F35-8858-A481EC227E95}" type="presParOf" srcId="{6EEBDFA0-F11E-4144-8385-8098D9873C9D}" destId="{5F451C9C-3372-4D06-98A4-63207EC76E37}" srcOrd="0" destOrd="0" presId="urn:microsoft.com/office/officeart/2005/8/layout/bProcess3"/>
    <dgm:cxn modelId="{1A41F196-FF3D-4EDD-BA5B-960523ED3522}" type="presParOf" srcId="{81529608-2491-48C8-B54C-018CF8011AE6}" destId="{6AB83AB1-5EB7-4954-AF19-F334B2083196}" srcOrd="24" destOrd="0" presId="urn:microsoft.com/office/officeart/2005/8/layout/bProcess3"/>
    <dgm:cxn modelId="{CAC40DC7-9D88-4291-994C-5FF742235D8A}" type="presParOf" srcId="{81529608-2491-48C8-B54C-018CF8011AE6}" destId="{B9E3C62E-3755-43C6-BCF7-B57FF470B5A4}" srcOrd="25" destOrd="0" presId="urn:microsoft.com/office/officeart/2005/8/layout/bProcess3"/>
    <dgm:cxn modelId="{A24ED986-6EB6-46C1-B1E4-5E74FDED7A77}" type="presParOf" srcId="{B9E3C62E-3755-43C6-BCF7-B57FF470B5A4}" destId="{98473421-98AA-4DEC-A1DF-80AADCBA025B}" srcOrd="0" destOrd="0" presId="urn:microsoft.com/office/officeart/2005/8/layout/bProcess3"/>
    <dgm:cxn modelId="{665C8563-D8D1-43B9-91E6-DD8E3CF76E54}" type="presParOf" srcId="{81529608-2491-48C8-B54C-018CF8011AE6}" destId="{D57C295A-1A8E-48E3-9DA2-DB0AAD991250}" srcOrd="26" destOrd="0" presId="urn:microsoft.com/office/officeart/2005/8/layout/bProcess3"/>
    <dgm:cxn modelId="{FC66119A-13B1-4A05-BD72-02E27F99C7FD}" type="presParOf" srcId="{81529608-2491-48C8-B54C-018CF8011AE6}" destId="{9EE662D2-1620-45E3-95EC-6C75C7D1EE9A}" srcOrd="27" destOrd="0" presId="urn:microsoft.com/office/officeart/2005/8/layout/bProcess3"/>
    <dgm:cxn modelId="{A1FA7DD4-83E5-4E2D-AC36-6F7A3D9A32A9}" type="presParOf" srcId="{9EE662D2-1620-45E3-95EC-6C75C7D1EE9A}" destId="{22355C80-FDE1-4184-A789-4242DFBCB7BF}" srcOrd="0" destOrd="0" presId="urn:microsoft.com/office/officeart/2005/8/layout/bProcess3"/>
    <dgm:cxn modelId="{8FA4D354-0C0C-4A30-AE85-6F47A427C45C}" type="presParOf" srcId="{81529608-2491-48C8-B54C-018CF8011AE6}" destId="{6BF9B332-74B9-48D9-BB21-2FF33A7B16AA}" srcOrd="28" destOrd="0" presId="urn:microsoft.com/office/officeart/2005/8/layout/bProcess3"/>
    <dgm:cxn modelId="{4F599167-89DE-4F81-9A9A-A3559F4A4BD1}" type="presParOf" srcId="{81529608-2491-48C8-B54C-018CF8011AE6}" destId="{BADDA824-38D5-42C9-A73C-961046D8532A}" srcOrd="29" destOrd="0" presId="urn:microsoft.com/office/officeart/2005/8/layout/bProcess3"/>
    <dgm:cxn modelId="{CC50755F-1152-4A6D-AFF5-63FBD2AAC3E0}" type="presParOf" srcId="{BADDA824-38D5-42C9-A73C-961046D8532A}" destId="{D604C6F5-5FE9-426E-AE92-45B83F11061E}" srcOrd="0" destOrd="0" presId="urn:microsoft.com/office/officeart/2005/8/layout/bProcess3"/>
    <dgm:cxn modelId="{801E4298-251D-4C93-8923-D0870DA9AF7F}" type="presParOf" srcId="{81529608-2491-48C8-B54C-018CF8011AE6}" destId="{904DA40D-7952-4673-B3EE-CD78DBF9F17C}" srcOrd="3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52064-F08D-4197-9BDC-39B7B3F6FB09}">
      <dsp:nvSpPr>
        <dsp:cNvPr id="0" name=""/>
        <dsp:cNvSpPr/>
      </dsp:nvSpPr>
      <dsp:spPr>
        <a:xfrm>
          <a:off x="-6335178" y="-969777"/>
          <a:ext cx="7546398" cy="7546398"/>
        </a:xfrm>
        <a:prstGeom prst="blockArc">
          <a:avLst>
            <a:gd name="adj1" fmla="val 18900000"/>
            <a:gd name="adj2" fmla="val 2700000"/>
            <a:gd name="adj3" fmla="val 28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C4D4C3-4293-4D58-B2C7-8068640D4456}">
      <dsp:nvSpPr>
        <dsp:cNvPr id="0" name=""/>
        <dsp:cNvSpPr/>
      </dsp:nvSpPr>
      <dsp:spPr>
        <a:xfrm>
          <a:off x="393320" y="254887"/>
          <a:ext cx="10483222" cy="509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4455" tIns="40640" rIns="40640" bIns="40640" numCol="1" spcCol="1270" anchor="ctr" anchorCtr="0">
          <a:noAutofit/>
        </a:bodyPr>
        <a:lstStyle/>
        <a:p>
          <a:pPr marL="0" lvl="0" indent="0" algn="l" defTabSz="711200">
            <a:lnSpc>
              <a:spcPct val="90000"/>
            </a:lnSpc>
            <a:spcBef>
              <a:spcPct val="0"/>
            </a:spcBef>
            <a:spcAft>
              <a:spcPct val="35000"/>
            </a:spcAft>
            <a:buFont typeface="+mj-lt"/>
            <a:buNone/>
          </a:pPr>
          <a:r>
            <a:rPr lang="en-US" sz="1600" b="0" kern="1200" dirty="0">
              <a:latin typeface="Century Gothic" panose="020B0502020202020204" pitchFamily="34" charset="0"/>
              <a:cs typeface="Traditional Arabic" panose="02020603050405020304" pitchFamily="18" charset="-78"/>
            </a:rPr>
            <a:t>TSOs act </a:t>
          </a:r>
          <a:r>
            <a:rPr lang="en-US" sz="1600" b="1" kern="1200" dirty="0">
              <a:latin typeface="Century Gothic" panose="020B0502020202020204" pitchFamily="34" charset="0"/>
              <a:cs typeface="Traditional Arabic" panose="02020603050405020304" pitchFamily="18" charset="-78"/>
            </a:rPr>
            <a:t>locally</a:t>
          </a:r>
          <a:r>
            <a:rPr lang="en-US" sz="1600" b="0" kern="1200" dirty="0">
              <a:latin typeface="Century Gothic" panose="020B0502020202020204" pitchFamily="34" charset="0"/>
              <a:cs typeface="Traditional Arabic" panose="02020603050405020304" pitchFamily="18" charset="-78"/>
            </a:rPr>
            <a:t>, coordinate </a:t>
          </a:r>
          <a:r>
            <a:rPr lang="en-US" sz="1600" b="1" kern="1200" dirty="0">
              <a:latin typeface="Century Gothic" panose="020B0502020202020204" pitchFamily="34" charset="0"/>
              <a:cs typeface="Traditional Arabic" panose="02020603050405020304" pitchFamily="18" charset="-78"/>
            </a:rPr>
            <a:t>regionally</a:t>
          </a:r>
          <a:r>
            <a:rPr lang="en-US" sz="1600" b="0" kern="1200" dirty="0">
              <a:latin typeface="Century Gothic" panose="020B0502020202020204" pitchFamily="34" charset="0"/>
              <a:cs typeface="Traditional Arabic" panose="02020603050405020304" pitchFamily="18" charset="-78"/>
            </a:rPr>
            <a:t> and collectively think </a:t>
          </a:r>
          <a:r>
            <a:rPr lang="en-US" sz="1600" b="1" kern="1200" dirty="0">
              <a:latin typeface="Century Gothic" panose="020B0502020202020204" pitchFamily="34" charset="0"/>
              <a:cs typeface="Traditional Arabic" panose="02020603050405020304" pitchFamily="18" charset="-78"/>
            </a:rPr>
            <a:t>European</a:t>
          </a:r>
          <a:r>
            <a:rPr lang="en-US" sz="1600" b="0" kern="1200" dirty="0">
              <a:latin typeface="Century Gothic" panose="020B0502020202020204" pitchFamily="34" charset="0"/>
              <a:cs typeface="Traditional Arabic" panose="02020603050405020304" pitchFamily="18" charset="-78"/>
            </a:rPr>
            <a:t>. </a:t>
          </a:r>
        </a:p>
      </dsp:txBody>
      <dsp:txXfrm>
        <a:off x="393320" y="254887"/>
        <a:ext cx="10483222" cy="509549"/>
      </dsp:txXfrm>
    </dsp:sp>
    <dsp:sp modelId="{95B822C8-C587-4E56-859F-41CF991031E2}">
      <dsp:nvSpPr>
        <dsp:cNvPr id="0" name=""/>
        <dsp:cNvSpPr/>
      </dsp:nvSpPr>
      <dsp:spPr>
        <a:xfrm>
          <a:off x="74851" y="191193"/>
          <a:ext cx="636937" cy="63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03A44E-B09D-4ABA-BAC0-F6A70679DDC8}">
      <dsp:nvSpPr>
        <dsp:cNvPr id="0" name=""/>
        <dsp:cNvSpPr/>
      </dsp:nvSpPr>
      <dsp:spPr>
        <a:xfrm>
          <a:off x="854763" y="1019660"/>
          <a:ext cx="10021779" cy="509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4455"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kern="1200" dirty="0">
              <a:latin typeface="Century Gothic" panose="020B0502020202020204" pitchFamily="34" charset="0"/>
              <a:cs typeface="Traditional Arabic" panose="02020603050405020304" pitchFamily="18" charset="-78"/>
            </a:rPr>
            <a:t>The evolution of regional TSOs’ coordination should be </a:t>
          </a:r>
          <a:r>
            <a:rPr lang="en-US" sz="1600" b="1" kern="1200" dirty="0">
              <a:latin typeface="Century Gothic" panose="020B0502020202020204" pitchFamily="34" charset="0"/>
              <a:cs typeface="Traditional Arabic" panose="02020603050405020304" pitchFamily="18" charset="-78"/>
            </a:rPr>
            <a:t>pragmatic</a:t>
          </a:r>
          <a:r>
            <a:rPr lang="en-US" sz="1600" b="0" kern="1200" dirty="0">
              <a:latin typeface="Century Gothic" panose="020B0502020202020204" pitchFamily="34" charset="0"/>
              <a:cs typeface="Traditional Arabic" panose="02020603050405020304" pitchFamily="18" charset="-78"/>
            </a:rPr>
            <a:t>.</a:t>
          </a:r>
        </a:p>
      </dsp:txBody>
      <dsp:txXfrm>
        <a:off x="854763" y="1019660"/>
        <a:ext cx="10021779" cy="509549"/>
      </dsp:txXfrm>
    </dsp:sp>
    <dsp:sp modelId="{C41422A1-6813-4B69-A485-56F461B0D60A}">
      <dsp:nvSpPr>
        <dsp:cNvPr id="0" name=""/>
        <dsp:cNvSpPr/>
      </dsp:nvSpPr>
      <dsp:spPr>
        <a:xfrm>
          <a:off x="536294" y="955966"/>
          <a:ext cx="636937" cy="63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6D748A-AD4F-4466-B038-9C3970B46BF7}">
      <dsp:nvSpPr>
        <dsp:cNvPr id="0" name=""/>
        <dsp:cNvSpPr/>
      </dsp:nvSpPr>
      <dsp:spPr>
        <a:xfrm>
          <a:off x="1107632" y="1783873"/>
          <a:ext cx="9768910" cy="509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4455"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kern="1200" dirty="0">
              <a:latin typeface="Century Gothic" panose="020B0502020202020204" pitchFamily="34" charset="0"/>
              <a:cs typeface="Traditional Arabic" panose="02020603050405020304" pitchFamily="18" charset="-78"/>
            </a:rPr>
            <a:t>Strengthening the link between </a:t>
          </a:r>
          <a:r>
            <a:rPr lang="en-US" sz="1600" b="1" kern="1200" dirty="0">
              <a:latin typeface="Century Gothic" panose="020B0502020202020204" pitchFamily="34" charset="0"/>
              <a:cs typeface="Traditional Arabic" panose="02020603050405020304" pitchFamily="18" charset="-78"/>
            </a:rPr>
            <a:t>system</a:t>
          </a:r>
          <a:r>
            <a:rPr lang="en-US" sz="1600" b="0" kern="1200" dirty="0">
              <a:latin typeface="Century Gothic" panose="020B0502020202020204" pitchFamily="34" charset="0"/>
              <a:cs typeface="Traditional Arabic" panose="02020603050405020304" pitchFamily="18" charset="-78"/>
            </a:rPr>
            <a:t> and </a:t>
          </a:r>
          <a:r>
            <a:rPr lang="en-US" sz="1600" b="1" kern="1200" dirty="0">
              <a:latin typeface="Century Gothic" panose="020B0502020202020204" pitchFamily="34" charset="0"/>
              <a:cs typeface="Traditional Arabic" panose="02020603050405020304" pitchFamily="18" charset="-78"/>
            </a:rPr>
            <a:t>market</a:t>
          </a:r>
          <a:r>
            <a:rPr lang="en-US" sz="1600" b="0" kern="1200" dirty="0">
              <a:latin typeface="Century Gothic" panose="020B0502020202020204" pitchFamily="34" charset="0"/>
              <a:cs typeface="Traditional Arabic" panose="02020603050405020304" pitchFamily="18" charset="-78"/>
            </a:rPr>
            <a:t> operation is essential.</a:t>
          </a:r>
        </a:p>
      </dsp:txBody>
      <dsp:txXfrm>
        <a:off x="1107632" y="1783873"/>
        <a:ext cx="9768910" cy="509549"/>
      </dsp:txXfrm>
    </dsp:sp>
    <dsp:sp modelId="{8A1BC6CF-EE69-4188-AB0C-3B2BDB1A2A47}">
      <dsp:nvSpPr>
        <dsp:cNvPr id="0" name=""/>
        <dsp:cNvSpPr/>
      </dsp:nvSpPr>
      <dsp:spPr>
        <a:xfrm>
          <a:off x="789163" y="1720179"/>
          <a:ext cx="636937" cy="63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9E018A-E849-4C09-A148-85FFE89BCCAA}">
      <dsp:nvSpPr>
        <dsp:cNvPr id="0" name=""/>
        <dsp:cNvSpPr/>
      </dsp:nvSpPr>
      <dsp:spPr>
        <a:xfrm>
          <a:off x="1188370" y="2548647"/>
          <a:ext cx="9688172" cy="509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4455"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kern="1200" dirty="0">
              <a:latin typeface="Century Gothic" panose="020B0502020202020204" pitchFamily="34" charset="0"/>
              <a:cs typeface="Traditional Arabic" panose="02020603050405020304" pitchFamily="18" charset="-78"/>
            </a:rPr>
            <a:t>The Regional Coordination </a:t>
          </a:r>
          <a:r>
            <a:rPr lang="en-US" sz="1600" b="0" kern="1200" dirty="0" err="1">
              <a:latin typeface="Century Gothic" panose="020B0502020202020204" pitchFamily="34" charset="0"/>
              <a:cs typeface="Traditional Arabic" panose="02020603050405020304" pitchFamily="18" charset="-78"/>
            </a:rPr>
            <a:t>Centres</a:t>
          </a:r>
          <a:r>
            <a:rPr lang="en-US" sz="1600" b="0" kern="1200" dirty="0">
              <a:latin typeface="Century Gothic" panose="020B0502020202020204" pitchFamily="34" charset="0"/>
              <a:cs typeface="Traditional Arabic" panose="02020603050405020304" pitchFamily="18" charset="-78"/>
            </a:rPr>
            <a:t> (RCC) should </a:t>
          </a:r>
          <a:r>
            <a:rPr lang="en-US" sz="1600" b="1" kern="1200" dirty="0">
              <a:latin typeface="Century Gothic" panose="020B0502020202020204" pitchFamily="34" charset="0"/>
              <a:cs typeface="Traditional Arabic" panose="02020603050405020304" pitchFamily="18" charset="-78"/>
            </a:rPr>
            <a:t>build upon the positive structures</a:t>
          </a:r>
          <a:r>
            <a:rPr lang="en-US" sz="1600" b="0" kern="1200" dirty="0">
              <a:latin typeface="Century Gothic" panose="020B0502020202020204" pitchFamily="34" charset="0"/>
              <a:cs typeface="Traditional Arabic" panose="02020603050405020304" pitchFamily="18" charset="-78"/>
            </a:rPr>
            <a:t> of RSCs to TSOs. </a:t>
          </a:r>
        </a:p>
      </dsp:txBody>
      <dsp:txXfrm>
        <a:off x="1188370" y="2548647"/>
        <a:ext cx="9688172" cy="509549"/>
      </dsp:txXfrm>
    </dsp:sp>
    <dsp:sp modelId="{A704D305-94BD-4C5C-A618-D2061033326E}">
      <dsp:nvSpPr>
        <dsp:cNvPr id="0" name=""/>
        <dsp:cNvSpPr/>
      </dsp:nvSpPr>
      <dsp:spPr>
        <a:xfrm>
          <a:off x="869901" y="2484953"/>
          <a:ext cx="636937" cy="63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EDEA9E-EA49-4038-9173-4B40A8E2733D}">
      <dsp:nvSpPr>
        <dsp:cNvPr id="0" name=""/>
        <dsp:cNvSpPr/>
      </dsp:nvSpPr>
      <dsp:spPr>
        <a:xfrm>
          <a:off x="1107632" y="3313420"/>
          <a:ext cx="9768910" cy="509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4455" tIns="40640" rIns="40640" bIns="40640" numCol="1" spcCol="1270" anchor="ctr" anchorCtr="0">
          <a:noAutofit/>
        </a:bodyPr>
        <a:lstStyle/>
        <a:p>
          <a:pPr marL="0" lvl="0" indent="0" algn="l" defTabSz="711200">
            <a:lnSpc>
              <a:spcPct val="90000"/>
            </a:lnSpc>
            <a:spcBef>
              <a:spcPct val="0"/>
            </a:spcBef>
            <a:spcAft>
              <a:spcPct val="35000"/>
            </a:spcAft>
            <a:buFont typeface="+mj-lt"/>
            <a:buNone/>
          </a:pPr>
          <a:r>
            <a:rPr lang="en-US" sz="1600" b="0" kern="1200" dirty="0">
              <a:latin typeface="Century Gothic" panose="020B0502020202020204" pitchFamily="34" charset="0"/>
              <a:cs typeface="Traditional Arabic" panose="02020603050405020304" pitchFamily="18" charset="-78"/>
            </a:rPr>
            <a:t>Coordination services should </a:t>
          </a:r>
          <a:r>
            <a:rPr lang="en-US" sz="1600" b="1" kern="1200" dirty="0">
              <a:latin typeface="Century Gothic" panose="020B0502020202020204" pitchFamily="34" charset="0"/>
              <a:cs typeface="Traditional Arabic" panose="02020603050405020304" pitchFamily="18" charset="-78"/>
            </a:rPr>
            <a:t>grow in a flexible</a:t>
          </a:r>
          <a:r>
            <a:rPr lang="en-US" sz="1600" b="0" kern="1200" dirty="0">
              <a:latin typeface="Century Gothic" panose="020B0502020202020204" pitchFamily="34" charset="0"/>
              <a:cs typeface="Traditional Arabic" panose="02020603050405020304" pitchFamily="18" charset="-78"/>
            </a:rPr>
            <a:t> manner and going beyond legal requirements as needed.</a:t>
          </a:r>
        </a:p>
      </dsp:txBody>
      <dsp:txXfrm>
        <a:off x="1107632" y="3313420"/>
        <a:ext cx="9768910" cy="509549"/>
      </dsp:txXfrm>
    </dsp:sp>
    <dsp:sp modelId="{2836C81B-6811-4541-96F5-9F1F57AF624E}">
      <dsp:nvSpPr>
        <dsp:cNvPr id="0" name=""/>
        <dsp:cNvSpPr/>
      </dsp:nvSpPr>
      <dsp:spPr>
        <a:xfrm>
          <a:off x="789163" y="3249726"/>
          <a:ext cx="636937" cy="63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CAC7B6-B8BD-4DFF-8A95-1B0F8CE0D7A9}">
      <dsp:nvSpPr>
        <dsp:cNvPr id="0" name=""/>
        <dsp:cNvSpPr/>
      </dsp:nvSpPr>
      <dsp:spPr>
        <a:xfrm>
          <a:off x="854763" y="4077633"/>
          <a:ext cx="10021779" cy="509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4455"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kern="1200" dirty="0">
              <a:latin typeface="Century Gothic" panose="020B0502020202020204" pitchFamily="34" charset="0"/>
              <a:cs typeface="Traditional Arabic" panose="02020603050405020304" pitchFamily="18" charset="-78"/>
            </a:rPr>
            <a:t>TSOs’ regional coordination should have a </a:t>
          </a:r>
          <a:r>
            <a:rPr lang="en-US" sz="1600" b="1" kern="1200" dirty="0">
              <a:latin typeface="Century Gothic" panose="020B0502020202020204" pitchFamily="34" charset="0"/>
              <a:cs typeface="Traditional Arabic" panose="02020603050405020304" pitchFamily="18" charset="-78"/>
            </a:rPr>
            <a:t>suitable legislative and regulatory framework</a:t>
          </a:r>
          <a:r>
            <a:rPr lang="en-US" sz="1600" b="0" kern="1200" dirty="0">
              <a:latin typeface="Century Gothic" panose="020B0502020202020204" pitchFamily="34" charset="0"/>
              <a:cs typeface="Traditional Arabic" panose="02020603050405020304" pitchFamily="18" charset="-78"/>
            </a:rPr>
            <a:t>.</a:t>
          </a:r>
        </a:p>
      </dsp:txBody>
      <dsp:txXfrm>
        <a:off x="854763" y="4077633"/>
        <a:ext cx="10021779" cy="509549"/>
      </dsp:txXfrm>
    </dsp:sp>
    <dsp:sp modelId="{574195D0-7097-4F37-BD74-84DD0191348C}">
      <dsp:nvSpPr>
        <dsp:cNvPr id="0" name=""/>
        <dsp:cNvSpPr/>
      </dsp:nvSpPr>
      <dsp:spPr>
        <a:xfrm>
          <a:off x="536294" y="4013939"/>
          <a:ext cx="636937" cy="63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B46951-1B40-40C1-BB9C-96270EF9182F}">
      <dsp:nvSpPr>
        <dsp:cNvPr id="0" name=""/>
        <dsp:cNvSpPr/>
      </dsp:nvSpPr>
      <dsp:spPr>
        <a:xfrm>
          <a:off x="393320" y="4842406"/>
          <a:ext cx="10483222" cy="509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4455"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kern="1200" dirty="0">
              <a:latin typeface="Century Gothic" panose="020B0502020202020204" pitchFamily="34" charset="0"/>
              <a:cs typeface="Traditional Arabic" panose="02020603050405020304" pitchFamily="18" charset="-78"/>
            </a:rPr>
            <a:t>TSOs’ coordination should support a “</a:t>
          </a:r>
          <a:r>
            <a:rPr lang="en-US" sz="1600" b="1" kern="1200" dirty="0">
              <a:latin typeface="Century Gothic" panose="020B0502020202020204" pitchFamily="34" charset="0"/>
              <a:cs typeface="Traditional Arabic" panose="02020603050405020304" pitchFamily="18" charset="-78"/>
            </a:rPr>
            <a:t>European pathway</a:t>
          </a:r>
          <a:r>
            <a:rPr lang="en-US" sz="1600" b="0" kern="1200" dirty="0">
              <a:latin typeface="Century Gothic" panose="020B0502020202020204" pitchFamily="34" charset="0"/>
              <a:cs typeface="Traditional Arabic" panose="02020603050405020304" pitchFamily="18" charset="-78"/>
            </a:rPr>
            <a:t>” to maximize social welfare in partnership with stakeholders.</a:t>
          </a:r>
          <a:endParaRPr lang="de-DE" sz="1600" b="0" kern="1200" dirty="0">
            <a:latin typeface="Century Gothic" panose="020B0502020202020204" pitchFamily="34" charset="0"/>
            <a:cs typeface="Traditional Arabic" panose="02020603050405020304" pitchFamily="18" charset="-78"/>
          </a:endParaRPr>
        </a:p>
      </dsp:txBody>
      <dsp:txXfrm>
        <a:off x="393320" y="4842406"/>
        <a:ext cx="10483222" cy="509549"/>
      </dsp:txXfrm>
    </dsp:sp>
    <dsp:sp modelId="{7C7132B8-3FEE-4822-9565-85DD3E3232C3}">
      <dsp:nvSpPr>
        <dsp:cNvPr id="0" name=""/>
        <dsp:cNvSpPr/>
      </dsp:nvSpPr>
      <dsp:spPr>
        <a:xfrm>
          <a:off x="74851" y="4778713"/>
          <a:ext cx="636937" cy="63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8AE47-AA77-49DF-A7CC-3F586498ABD6}">
      <dsp:nvSpPr>
        <dsp:cNvPr id="0" name=""/>
        <dsp:cNvSpPr/>
      </dsp:nvSpPr>
      <dsp:spPr>
        <a:xfrm>
          <a:off x="2177721" y="525116"/>
          <a:ext cx="403227" cy="91440"/>
        </a:xfrm>
        <a:custGeom>
          <a:avLst/>
          <a:gdLst/>
          <a:ahLst/>
          <a:cxnLst/>
          <a:rect l="0" t="0" r="0" b="0"/>
          <a:pathLst>
            <a:path>
              <a:moveTo>
                <a:pt x="0" y="45720"/>
              </a:moveTo>
              <a:lnTo>
                <a:pt x="40322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latin typeface="Trebuchet MS" panose="020B0603020202020204" pitchFamily="34" charset="0"/>
          </a:endParaRPr>
        </a:p>
      </dsp:txBody>
      <dsp:txXfrm>
        <a:off x="2368489" y="568665"/>
        <a:ext cx="21691" cy="4342"/>
      </dsp:txXfrm>
    </dsp:sp>
    <dsp:sp modelId="{20DF0D89-89A1-4C20-870B-34402C4FE3C7}">
      <dsp:nvSpPr>
        <dsp:cNvPr id="0" name=""/>
        <dsp:cNvSpPr/>
      </dsp:nvSpPr>
      <dsp:spPr>
        <a:xfrm>
          <a:off x="293313" y="4974"/>
          <a:ext cx="1886207" cy="1131724"/>
        </a:xfrm>
        <a:prstGeom prst="rect">
          <a:avLst/>
        </a:prstGeom>
        <a:solidFill>
          <a:srgbClr val="4BB2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ClrTx/>
            <a:buSzTx/>
            <a:buFontTx/>
            <a:buNone/>
          </a:pPr>
          <a:r>
            <a:rPr kumimoji="0" lang="en-US" sz="16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t>1990-1993</a:t>
          </a:r>
          <a:br>
            <a:rPr kumimoji="0" lang="en-US" sz="16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br>
          <a:r>
            <a:rPr kumimoji="0" lang="en-US" sz="16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t>Energy market </a:t>
          </a:r>
          <a:r>
            <a:rPr kumimoji="0" lang="en-US" sz="1600" b="0" i="0" u="none" strike="noStrike" kern="1200" cap="none" spc="0" normalizeH="0" baseline="0" noProof="0" dirty="0" err="1">
              <a:ln>
                <a:noFill/>
              </a:ln>
              <a:solidFill>
                <a:schemeClr val="bg1"/>
              </a:solidFill>
              <a:effectLst/>
              <a:uLnTx/>
              <a:uFillTx/>
              <a:latin typeface="Trebuchet MS" panose="020B0603020202020204" pitchFamily="34" charset="0"/>
              <a:ea typeface="+mn-ea"/>
              <a:cs typeface="+mn-cs"/>
            </a:rPr>
            <a:t>liberalisation</a:t>
          </a:r>
          <a:r>
            <a:rPr kumimoji="0" lang="en-US" sz="16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t> </a:t>
          </a:r>
          <a:r>
            <a:rPr lang="en-US" sz="1600" kern="1200" dirty="0">
              <a:solidFill>
                <a:schemeClr val="bg1"/>
              </a:solidFill>
              <a:latin typeface="Trebuchet MS" panose="020B0603020202020204" pitchFamily="34" charset="0"/>
            </a:rPr>
            <a:t>&amp; Single market comes into effect</a:t>
          </a:r>
        </a:p>
      </dsp:txBody>
      <dsp:txXfrm>
        <a:off x="293313" y="4974"/>
        <a:ext cx="1886207" cy="1131724"/>
      </dsp:txXfrm>
    </dsp:sp>
    <dsp:sp modelId="{56950F2E-E7C5-4A3B-BC9C-B1AC6760E353}">
      <dsp:nvSpPr>
        <dsp:cNvPr id="0" name=""/>
        <dsp:cNvSpPr/>
      </dsp:nvSpPr>
      <dsp:spPr>
        <a:xfrm>
          <a:off x="4497756" y="525116"/>
          <a:ext cx="403227" cy="91440"/>
        </a:xfrm>
        <a:custGeom>
          <a:avLst/>
          <a:gdLst/>
          <a:ahLst/>
          <a:cxnLst/>
          <a:rect l="0" t="0" r="0" b="0"/>
          <a:pathLst>
            <a:path>
              <a:moveTo>
                <a:pt x="0" y="45720"/>
              </a:moveTo>
              <a:lnTo>
                <a:pt x="40322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latin typeface="Trebuchet MS" panose="020B0603020202020204" pitchFamily="34" charset="0"/>
          </a:endParaRPr>
        </a:p>
      </dsp:txBody>
      <dsp:txXfrm>
        <a:off x="4688524" y="568665"/>
        <a:ext cx="21691" cy="4342"/>
      </dsp:txXfrm>
    </dsp:sp>
    <dsp:sp modelId="{FAB4BFDA-ACB6-47C0-B00D-BDFB356E221F}">
      <dsp:nvSpPr>
        <dsp:cNvPr id="0" name=""/>
        <dsp:cNvSpPr/>
      </dsp:nvSpPr>
      <dsp:spPr>
        <a:xfrm>
          <a:off x="2613348" y="4974"/>
          <a:ext cx="1886207" cy="11317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b="1" kern="1200" dirty="0">
              <a:solidFill>
                <a:schemeClr val="bg1"/>
              </a:solidFill>
              <a:latin typeface="Trebuchet MS" panose="020B0603020202020204" pitchFamily="34" charset="0"/>
            </a:rPr>
            <a:t>1993-2000</a:t>
          </a:r>
          <a:br>
            <a:rPr lang="en-IE" sz="1600" b="1" kern="1200" dirty="0">
              <a:solidFill>
                <a:schemeClr val="bg1"/>
              </a:solidFill>
              <a:latin typeface="Trebuchet MS" panose="020B0603020202020204" pitchFamily="34" charset="0"/>
            </a:rPr>
          </a:br>
          <a:r>
            <a:rPr lang="en-IE" sz="1600" b="1" kern="1200" dirty="0">
              <a:solidFill>
                <a:schemeClr val="bg1"/>
              </a:solidFill>
              <a:latin typeface="Trebuchet MS" panose="020B0603020202020204" pitchFamily="34" charset="0"/>
            </a:rPr>
            <a:t>Nordic markets coupled</a:t>
          </a:r>
          <a:endParaRPr lang="en-US" sz="1600" kern="1200" dirty="0">
            <a:solidFill>
              <a:schemeClr val="bg1"/>
            </a:solidFill>
            <a:latin typeface="Trebuchet MS" panose="020B0603020202020204" pitchFamily="34" charset="0"/>
          </a:endParaRPr>
        </a:p>
      </dsp:txBody>
      <dsp:txXfrm>
        <a:off x="2613348" y="4974"/>
        <a:ext cx="1886207" cy="1131724"/>
      </dsp:txXfrm>
    </dsp:sp>
    <dsp:sp modelId="{C8E8D5B4-02B3-4216-8C44-4C2D6921A3C4}">
      <dsp:nvSpPr>
        <dsp:cNvPr id="0" name=""/>
        <dsp:cNvSpPr/>
      </dsp:nvSpPr>
      <dsp:spPr>
        <a:xfrm>
          <a:off x="6817791" y="525116"/>
          <a:ext cx="403227" cy="91440"/>
        </a:xfrm>
        <a:custGeom>
          <a:avLst/>
          <a:gdLst/>
          <a:ahLst/>
          <a:cxnLst/>
          <a:rect l="0" t="0" r="0" b="0"/>
          <a:pathLst>
            <a:path>
              <a:moveTo>
                <a:pt x="0" y="45720"/>
              </a:moveTo>
              <a:lnTo>
                <a:pt x="40322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latin typeface="Trebuchet MS" panose="020B0603020202020204" pitchFamily="34" charset="0"/>
          </a:endParaRPr>
        </a:p>
      </dsp:txBody>
      <dsp:txXfrm>
        <a:off x="7008559" y="568665"/>
        <a:ext cx="21691" cy="4342"/>
      </dsp:txXfrm>
    </dsp:sp>
    <dsp:sp modelId="{560D6559-4BA8-4390-BB03-EA6534218B7F}">
      <dsp:nvSpPr>
        <dsp:cNvPr id="0" name=""/>
        <dsp:cNvSpPr/>
      </dsp:nvSpPr>
      <dsp:spPr>
        <a:xfrm>
          <a:off x="4933384" y="4974"/>
          <a:ext cx="1886207" cy="1131724"/>
        </a:xfrm>
        <a:prstGeom prst="rect">
          <a:avLst/>
        </a:prstGeom>
        <a:solidFill>
          <a:srgbClr val="4BB2FF"/>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ClrTx/>
            <a:buSzTx/>
            <a:buFontTx/>
            <a:buNone/>
          </a:pPr>
          <a:r>
            <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1996</a:t>
          </a:r>
          <a:br>
            <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br>
          <a:r>
            <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1st energy package</a:t>
          </a:r>
          <a:endParaRPr kumimoji="0" lang="en-US" sz="1600" b="0" i="0" u="none" strike="noStrike" kern="1200" cap="none" spc="0" normalizeH="0" baseline="0" dirty="0">
            <a:ln>
              <a:noFill/>
            </a:ln>
            <a:solidFill>
              <a:srgbClr val="FFFFFF"/>
            </a:solidFill>
            <a:effectLst/>
            <a:uLnTx/>
            <a:uFillTx/>
            <a:latin typeface="Trebuchet MS" panose="020B0603020202020204" pitchFamily="34" charset="0"/>
            <a:ea typeface="+mn-ea"/>
            <a:cs typeface="+mn-cs"/>
          </a:endParaRPr>
        </a:p>
      </dsp:txBody>
      <dsp:txXfrm>
        <a:off x="4933384" y="4974"/>
        <a:ext cx="1886207" cy="1131724"/>
      </dsp:txXfrm>
    </dsp:sp>
    <dsp:sp modelId="{677C6193-574D-4514-B4DE-20E94D2390BB}">
      <dsp:nvSpPr>
        <dsp:cNvPr id="0" name=""/>
        <dsp:cNvSpPr/>
      </dsp:nvSpPr>
      <dsp:spPr>
        <a:xfrm>
          <a:off x="9137827" y="525116"/>
          <a:ext cx="403227" cy="91440"/>
        </a:xfrm>
        <a:custGeom>
          <a:avLst/>
          <a:gdLst/>
          <a:ahLst/>
          <a:cxnLst/>
          <a:rect l="0" t="0" r="0" b="0"/>
          <a:pathLst>
            <a:path>
              <a:moveTo>
                <a:pt x="0" y="45720"/>
              </a:moveTo>
              <a:lnTo>
                <a:pt x="40322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latin typeface="Trebuchet MS" panose="020B0603020202020204" pitchFamily="34" charset="0"/>
          </a:endParaRPr>
        </a:p>
      </dsp:txBody>
      <dsp:txXfrm>
        <a:off x="9328595" y="568665"/>
        <a:ext cx="21691" cy="4342"/>
      </dsp:txXfrm>
    </dsp:sp>
    <dsp:sp modelId="{5F8AB928-DFBA-4EF6-BF18-7903F6F7282D}">
      <dsp:nvSpPr>
        <dsp:cNvPr id="0" name=""/>
        <dsp:cNvSpPr/>
      </dsp:nvSpPr>
      <dsp:spPr>
        <a:xfrm>
          <a:off x="7253419" y="4974"/>
          <a:ext cx="1886207" cy="11317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b="1" kern="1200" dirty="0">
              <a:solidFill>
                <a:schemeClr val="bg1"/>
              </a:solidFill>
              <a:latin typeface="Trebuchet MS" panose="020B0603020202020204" pitchFamily="34" charset="0"/>
            </a:rPr>
            <a:t>2000’s</a:t>
          </a:r>
          <a:br>
            <a:rPr lang="en-IE" sz="1600" b="1" kern="1200" dirty="0">
              <a:solidFill>
                <a:schemeClr val="bg1"/>
              </a:solidFill>
              <a:latin typeface="Trebuchet MS" panose="020B0603020202020204" pitchFamily="34" charset="0"/>
            </a:rPr>
          </a:br>
          <a:r>
            <a:rPr lang="en-IE" sz="1600" b="1" kern="1200" dirty="0">
              <a:solidFill>
                <a:schemeClr val="bg1"/>
              </a:solidFill>
              <a:latin typeface="Trebuchet MS" panose="020B0603020202020204" pitchFamily="34" charset="0"/>
            </a:rPr>
            <a:t>Regional associations of TSOs established</a:t>
          </a:r>
          <a:endParaRPr lang="en-US" sz="1600" kern="1200" dirty="0">
            <a:solidFill>
              <a:schemeClr val="bg1"/>
            </a:solidFill>
            <a:latin typeface="Trebuchet MS" panose="020B0603020202020204" pitchFamily="34" charset="0"/>
          </a:endParaRPr>
        </a:p>
      </dsp:txBody>
      <dsp:txXfrm>
        <a:off x="7253419" y="4974"/>
        <a:ext cx="1886207" cy="1131724"/>
      </dsp:txXfrm>
    </dsp:sp>
    <dsp:sp modelId="{94768505-8E4E-4D34-BFD7-7DF7070C8F4D}">
      <dsp:nvSpPr>
        <dsp:cNvPr id="0" name=""/>
        <dsp:cNvSpPr/>
      </dsp:nvSpPr>
      <dsp:spPr>
        <a:xfrm>
          <a:off x="1236417" y="1134898"/>
          <a:ext cx="9280140" cy="403227"/>
        </a:xfrm>
        <a:custGeom>
          <a:avLst/>
          <a:gdLst/>
          <a:ahLst/>
          <a:cxnLst/>
          <a:rect l="0" t="0" r="0" b="0"/>
          <a:pathLst>
            <a:path>
              <a:moveTo>
                <a:pt x="9280140" y="0"/>
              </a:moveTo>
              <a:lnTo>
                <a:pt x="9280140" y="218713"/>
              </a:lnTo>
              <a:lnTo>
                <a:pt x="0" y="218713"/>
              </a:lnTo>
              <a:lnTo>
                <a:pt x="0" y="40322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latin typeface="Trebuchet MS" panose="020B0603020202020204" pitchFamily="34" charset="0"/>
          </a:endParaRPr>
        </a:p>
      </dsp:txBody>
      <dsp:txXfrm>
        <a:off x="5644231" y="1334341"/>
        <a:ext cx="464513" cy="4342"/>
      </dsp:txXfrm>
    </dsp:sp>
    <dsp:sp modelId="{D1172C37-33B5-4F3D-AA03-759540D6C716}">
      <dsp:nvSpPr>
        <dsp:cNvPr id="0" name=""/>
        <dsp:cNvSpPr/>
      </dsp:nvSpPr>
      <dsp:spPr>
        <a:xfrm>
          <a:off x="9573454" y="4974"/>
          <a:ext cx="1886207" cy="11317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b="1" kern="1200" dirty="0">
              <a:solidFill>
                <a:schemeClr val="bg1"/>
              </a:solidFill>
              <a:latin typeface="Trebuchet MS" panose="020B0603020202020204" pitchFamily="34" charset="0"/>
            </a:rPr>
            <a:t>2001</a:t>
          </a:r>
          <a:br>
            <a:rPr lang="en-IE" sz="1600" b="1" kern="1200" dirty="0">
              <a:solidFill>
                <a:schemeClr val="bg1"/>
              </a:solidFill>
              <a:latin typeface="Trebuchet MS" panose="020B0603020202020204" pitchFamily="34" charset="0"/>
            </a:rPr>
          </a:br>
          <a:r>
            <a:rPr lang="en-IE" sz="1600" b="1" kern="1200" dirty="0">
              <a:solidFill>
                <a:schemeClr val="bg1"/>
              </a:solidFill>
              <a:latin typeface="Trebuchet MS" panose="020B0603020202020204" pitchFamily="34" charset="0"/>
            </a:rPr>
            <a:t>Balancing cooperation in the Nordics</a:t>
          </a:r>
          <a:endParaRPr lang="en-US" sz="1600" kern="1200" dirty="0">
            <a:solidFill>
              <a:schemeClr val="bg1"/>
            </a:solidFill>
            <a:latin typeface="Trebuchet MS" panose="020B0603020202020204" pitchFamily="34" charset="0"/>
          </a:endParaRPr>
        </a:p>
      </dsp:txBody>
      <dsp:txXfrm>
        <a:off x="9573454" y="4974"/>
        <a:ext cx="1886207" cy="1131724"/>
      </dsp:txXfrm>
    </dsp:sp>
    <dsp:sp modelId="{BC92C03C-E2F2-406F-9096-C9997E129753}">
      <dsp:nvSpPr>
        <dsp:cNvPr id="0" name=""/>
        <dsp:cNvSpPr/>
      </dsp:nvSpPr>
      <dsp:spPr>
        <a:xfrm>
          <a:off x="2177721" y="2090668"/>
          <a:ext cx="403227" cy="91440"/>
        </a:xfrm>
        <a:custGeom>
          <a:avLst/>
          <a:gdLst/>
          <a:ahLst/>
          <a:cxnLst/>
          <a:rect l="0" t="0" r="0" b="0"/>
          <a:pathLst>
            <a:path>
              <a:moveTo>
                <a:pt x="0" y="45720"/>
              </a:moveTo>
              <a:lnTo>
                <a:pt x="40322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latin typeface="Trebuchet MS" panose="020B0603020202020204" pitchFamily="34" charset="0"/>
          </a:endParaRPr>
        </a:p>
      </dsp:txBody>
      <dsp:txXfrm>
        <a:off x="2368489" y="2134217"/>
        <a:ext cx="21691" cy="4342"/>
      </dsp:txXfrm>
    </dsp:sp>
    <dsp:sp modelId="{A39A94D2-4653-490E-9A39-B4494022F4C6}">
      <dsp:nvSpPr>
        <dsp:cNvPr id="0" name=""/>
        <dsp:cNvSpPr/>
      </dsp:nvSpPr>
      <dsp:spPr>
        <a:xfrm>
          <a:off x="293313" y="1570526"/>
          <a:ext cx="1886207" cy="1131724"/>
        </a:xfrm>
        <a:prstGeom prst="rect">
          <a:avLst/>
        </a:prstGeom>
        <a:solidFill>
          <a:srgbClr val="4BB2FF"/>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ClrTx/>
            <a:buSzTx/>
            <a:buFontTx/>
            <a:buNone/>
          </a:pPr>
          <a:r>
            <a:rPr kumimoji="0" lang="en-US" sz="16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t>2003</a:t>
          </a:r>
          <a:br>
            <a:rPr kumimoji="0" lang="en-US" sz="16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br>
          <a:r>
            <a:rPr kumimoji="0" lang="en-US" sz="16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t>2</a:t>
          </a:r>
          <a:r>
            <a:rPr kumimoji="0" lang="en-US" sz="1600" b="0" i="0" u="none" strike="noStrike" kern="1200" cap="none" spc="0" normalizeH="0" baseline="30000" noProof="0" dirty="0">
              <a:ln>
                <a:noFill/>
              </a:ln>
              <a:solidFill>
                <a:schemeClr val="bg1"/>
              </a:solidFill>
              <a:effectLst/>
              <a:uLnTx/>
              <a:uFillTx/>
              <a:latin typeface="Trebuchet MS" panose="020B0603020202020204" pitchFamily="34" charset="0"/>
              <a:ea typeface="+mn-ea"/>
              <a:cs typeface="+mn-cs"/>
            </a:rPr>
            <a:t>nd</a:t>
          </a:r>
          <a:r>
            <a:rPr kumimoji="0" lang="en-US" sz="16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t> </a:t>
          </a:r>
          <a:r>
            <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energy</a:t>
          </a:r>
          <a:r>
            <a:rPr kumimoji="0" lang="en-US" sz="16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t> package</a:t>
          </a:r>
          <a:endParaRPr lang="en-US" sz="1600" kern="1200" dirty="0">
            <a:solidFill>
              <a:schemeClr val="bg1"/>
            </a:solidFill>
            <a:latin typeface="Trebuchet MS" panose="020B0603020202020204" pitchFamily="34" charset="0"/>
          </a:endParaRPr>
        </a:p>
      </dsp:txBody>
      <dsp:txXfrm>
        <a:off x="293313" y="1570526"/>
        <a:ext cx="1886207" cy="1131724"/>
      </dsp:txXfrm>
    </dsp:sp>
    <dsp:sp modelId="{B1FABCD3-68F7-48CC-B53F-9670939740B3}">
      <dsp:nvSpPr>
        <dsp:cNvPr id="0" name=""/>
        <dsp:cNvSpPr/>
      </dsp:nvSpPr>
      <dsp:spPr>
        <a:xfrm>
          <a:off x="4497756" y="2090668"/>
          <a:ext cx="403227" cy="91440"/>
        </a:xfrm>
        <a:custGeom>
          <a:avLst/>
          <a:gdLst/>
          <a:ahLst/>
          <a:cxnLst/>
          <a:rect l="0" t="0" r="0" b="0"/>
          <a:pathLst>
            <a:path>
              <a:moveTo>
                <a:pt x="0" y="45720"/>
              </a:moveTo>
              <a:lnTo>
                <a:pt x="40322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latin typeface="Trebuchet MS" panose="020B0603020202020204" pitchFamily="34" charset="0"/>
          </a:endParaRPr>
        </a:p>
      </dsp:txBody>
      <dsp:txXfrm>
        <a:off x="4688524" y="2134217"/>
        <a:ext cx="21691" cy="4342"/>
      </dsp:txXfrm>
    </dsp:sp>
    <dsp:sp modelId="{8B381379-A393-49E5-9B51-EAB1E3C2240F}">
      <dsp:nvSpPr>
        <dsp:cNvPr id="0" name=""/>
        <dsp:cNvSpPr/>
      </dsp:nvSpPr>
      <dsp:spPr>
        <a:xfrm>
          <a:off x="2613348" y="1570526"/>
          <a:ext cx="1886207" cy="11317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b="1" kern="1200" dirty="0">
              <a:solidFill>
                <a:schemeClr val="bg1"/>
              </a:solidFill>
              <a:latin typeface="Trebuchet MS" panose="020B0603020202020204" pitchFamily="34" charset="0"/>
            </a:rPr>
            <a:t>2005-2010 </a:t>
          </a:r>
          <a:br>
            <a:rPr lang="en-IE" sz="1600" b="1" kern="1200" dirty="0">
              <a:solidFill>
                <a:schemeClr val="bg1"/>
              </a:solidFill>
              <a:latin typeface="Trebuchet MS" panose="020B0603020202020204" pitchFamily="34" charset="0"/>
            </a:rPr>
          </a:br>
          <a:r>
            <a:rPr lang="en-IE" sz="1600" b="1" kern="1200" dirty="0">
              <a:solidFill>
                <a:schemeClr val="bg1"/>
              </a:solidFill>
              <a:latin typeface="Trebuchet MS" panose="020B0603020202020204" pitchFamily="34" charset="0"/>
            </a:rPr>
            <a:t>Germany and neighbours balancing cooperation</a:t>
          </a:r>
          <a:endParaRPr lang="en-US" sz="1600" kern="1200" dirty="0">
            <a:solidFill>
              <a:schemeClr val="bg1"/>
            </a:solidFill>
            <a:latin typeface="Trebuchet MS" panose="020B0603020202020204" pitchFamily="34" charset="0"/>
          </a:endParaRPr>
        </a:p>
      </dsp:txBody>
      <dsp:txXfrm>
        <a:off x="2613348" y="1570526"/>
        <a:ext cx="1886207" cy="1131724"/>
      </dsp:txXfrm>
    </dsp:sp>
    <dsp:sp modelId="{D094B10F-76A4-4700-A7E8-514853336124}">
      <dsp:nvSpPr>
        <dsp:cNvPr id="0" name=""/>
        <dsp:cNvSpPr/>
      </dsp:nvSpPr>
      <dsp:spPr>
        <a:xfrm>
          <a:off x="6817791" y="2090668"/>
          <a:ext cx="403227" cy="91440"/>
        </a:xfrm>
        <a:custGeom>
          <a:avLst/>
          <a:gdLst/>
          <a:ahLst/>
          <a:cxnLst/>
          <a:rect l="0" t="0" r="0" b="0"/>
          <a:pathLst>
            <a:path>
              <a:moveTo>
                <a:pt x="0" y="45720"/>
              </a:moveTo>
              <a:lnTo>
                <a:pt x="40322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latin typeface="Trebuchet MS" panose="020B0603020202020204" pitchFamily="34" charset="0"/>
          </a:endParaRPr>
        </a:p>
      </dsp:txBody>
      <dsp:txXfrm>
        <a:off x="7008559" y="2134217"/>
        <a:ext cx="21691" cy="4342"/>
      </dsp:txXfrm>
    </dsp:sp>
    <dsp:sp modelId="{4DEBCE60-3B24-4A36-9D24-FC1122F7638E}">
      <dsp:nvSpPr>
        <dsp:cNvPr id="0" name=""/>
        <dsp:cNvSpPr/>
      </dsp:nvSpPr>
      <dsp:spPr>
        <a:xfrm>
          <a:off x="4933384" y="1570526"/>
          <a:ext cx="1886207" cy="11317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b="1" kern="1200" dirty="0">
              <a:solidFill>
                <a:schemeClr val="bg1"/>
              </a:solidFill>
              <a:latin typeface="Trebuchet MS" panose="020B0603020202020204" pitchFamily="34" charset="0"/>
            </a:rPr>
            <a:t>2006-2010 </a:t>
          </a:r>
          <a:br>
            <a:rPr lang="en-IE" sz="1600" b="1" kern="1200" dirty="0">
              <a:solidFill>
                <a:schemeClr val="bg1"/>
              </a:solidFill>
              <a:latin typeface="Trebuchet MS" panose="020B0603020202020204" pitchFamily="34" charset="0"/>
            </a:rPr>
          </a:br>
          <a:r>
            <a:rPr lang="en-IE" sz="1600" b="1" kern="1200" dirty="0">
              <a:solidFill>
                <a:schemeClr val="bg1"/>
              </a:solidFill>
              <a:latin typeface="Trebuchet MS" panose="020B0603020202020204" pitchFamily="34" charset="0"/>
            </a:rPr>
            <a:t>Trilateral/ </a:t>
          </a:r>
          <a:r>
            <a:rPr lang="en-IE" sz="1600" b="1" kern="1200" dirty="0" err="1">
              <a:solidFill>
                <a:schemeClr val="bg1"/>
              </a:solidFill>
              <a:latin typeface="Trebuchet MS" panose="020B0603020202020204" pitchFamily="34" charset="0"/>
            </a:rPr>
            <a:t>Pentalateral</a:t>
          </a:r>
          <a:r>
            <a:rPr lang="en-IE" sz="1600" b="1" kern="1200" dirty="0">
              <a:solidFill>
                <a:schemeClr val="bg1"/>
              </a:solidFill>
              <a:latin typeface="Trebuchet MS" panose="020B0603020202020204" pitchFamily="34" charset="0"/>
            </a:rPr>
            <a:t> market coupling</a:t>
          </a:r>
          <a:endParaRPr lang="en-US" sz="1600" kern="1200" dirty="0">
            <a:solidFill>
              <a:schemeClr val="bg1"/>
            </a:solidFill>
            <a:latin typeface="Trebuchet MS" panose="020B0603020202020204" pitchFamily="34" charset="0"/>
          </a:endParaRPr>
        </a:p>
      </dsp:txBody>
      <dsp:txXfrm>
        <a:off x="4933384" y="1570526"/>
        <a:ext cx="1886207" cy="1131724"/>
      </dsp:txXfrm>
    </dsp:sp>
    <dsp:sp modelId="{C4421E91-9FCA-4FF5-9CE6-B02D0EC3EE1B}">
      <dsp:nvSpPr>
        <dsp:cNvPr id="0" name=""/>
        <dsp:cNvSpPr/>
      </dsp:nvSpPr>
      <dsp:spPr>
        <a:xfrm>
          <a:off x="9137827" y="2090668"/>
          <a:ext cx="403227" cy="91440"/>
        </a:xfrm>
        <a:custGeom>
          <a:avLst/>
          <a:gdLst/>
          <a:ahLst/>
          <a:cxnLst/>
          <a:rect l="0" t="0" r="0" b="0"/>
          <a:pathLst>
            <a:path>
              <a:moveTo>
                <a:pt x="0" y="45720"/>
              </a:moveTo>
              <a:lnTo>
                <a:pt x="40322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latin typeface="Trebuchet MS" panose="020B0603020202020204" pitchFamily="34" charset="0"/>
          </a:endParaRPr>
        </a:p>
      </dsp:txBody>
      <dsp:txXfrm>
        <a:off x="9328595" y="2134217"/>
        <a:ext cx="21691" cy="4342"/>
      </dsp:txXfrm>
    </dsp:sp>
    <dsp:sp modelId="{68D4DA54-3A2A-4AC7-912B-F433B29E9AD3}">
      <dsp:nvSpPr>
        <dsp:cNvPr id="0" name=""/>
        <dsp:cNvSpPr/>
      </dsp:nvSpPr>
      <dsp:spPr>
        <a:xfrm>
          <a:off x="7253419" y="1570526"/>
          <a:ext cx="1886207" cy="11317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b="1" kern="1200" dirty="0">
              <a:solidFill>
                <a:schemeClr val="bg1"/>
              </a:solidFill>
              <a:latin typeface="Trebuchet MS" panose="020B0603020202020204" pitchFamily="34" charset="0"/>
            </a:rPr>
            <a:t>2008 </a:t>
          </a:r>
          <a:br>
            <a:rPr lang="en-IE" sz="1600" b="1" kern="1200" dirty="0">
              <a:solidFill>
                <a:schemeClr val="bg1"/>
              </a:solidFill>
              <a:latin typeface="Trebuchet MS" panose="020B0603020202020204" pitchFamily="34" charset="0"/>
            </a:rPr>
          </a:br>
          <a:r>
            <a:rPr lang="en-IE" sz="1600" b="1" kern="1200" dirty="0">
              <a:solidFill>
                <a:schemeClr val="bg1"/>
              </a:solidFill>
              <a:latin typeface="Trebuchet MS" panose="020B0603020202020204" pitchFamily="34" charset="0"/>
            </a:rPr>
            <a:t>CORESO and TSC established</a:t>
          </a:r>
          <a:endParaRPr lang="en-US" sz="1600" kern="1200" dirty="0">
            <a:solidFill>
              <a:schemeClr val="bg1"/>
            </a:solidFill>
            <a:latin typeface="Trebuchet MS" panose="020B0603020202020204" pitchFamily="34" charset="0"/>
          </a:endParaRPr>
        </a:p>
      </dsp:txBody>
      <dsp:txXfrm>
        <a:off x="7253419" y="1570526"/>
        <a:ext cx="1886207" cy="1131724"/>
      </dsp:txXfrm>
    </dsp:sp>
    <dsp:sp modelId="{C6DD5A40-33F2-4E22-A689-8B0C26AFE6A1}">
      <dsp:nvSpPr>
        <dsp:cNvPr id="0" name=""/>
        <dsp:cNvSpPr/>
      </dsp:nvSpPr>
      <dsp:spPr>
        <a:xfrm>
          <a:off x="1236417" y="2700451"/>
          <a:ext cx="9280140" cy="403227"/>
        </a:xfrm>
        <a:custGeom>
          <a:avLst/>
          <a:gdLst/>
          <a:ahLst/>
          <a:cxnLst/>
          <a:rect l="0" t="0" r="0" b="0"/>
          <a:pathLst>
            <a:path>
              <a:moveTo>
                <a:pt x="9280140" y="0"/>
              </a:moveTo>
              <a:lnTo>
                <a:pt x="9280140" y="218713"/>
              </a:lnTo>
              <a:lnTo>
                <a:pt x="0" y="218713"/>
              </a:lnTo>
              <a:lnTo>
                <a:pt x="0" y="40322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latin typeface="Trebuchet MS" panose="020B0603020202020204" pitchFamily="34" charset="0"/>
          </a:endParaRPr>
        </a:p>
      </dsp:txBody>
      <dsp:txXfrm>
        <a:off x="5644231" y="2899893"/>
        <a:ext cx="464513" cy="4342"/>
      </dsp:txXfrm>
    </dsp:sp>
    <dsp:sp modelId="{FA986467-6D00-4685-AAD6-C067F40F6845}">
      <dsp:nvSpPr>
        <dsp:cNvPr id="0" name=""/>
        <dsp:cNvSpPr/>
      </dsp:nvSpPr>
      <dsp:spPr>
        <a:xfrm>
          <a:off x="9573454" y="1570526"/>
          <a:ext cx="1886207" cy="1131724"/>
        </a:xfrm>
        <a:prstGeom prst="rect">
          <a:avLst/>
        </a:prstGeom>
        <a:solidFill>
          <a:srgbClr val="4BB2FF"/>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ClrTx/>
            <a:buSzTx/>
            <a:buFontTx/>
            <a:buNone/>
          </a:pPr>
          <a:r>
            <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2009</a:t>
          </a:r>
          <a:br>
            <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br>
          <a:r>
            <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3rd energy package</a:t>
          </a:r>
          <a:endParaRPr kumimoji="0" lang="en-US" sz="1600" b="0" i="0" u="none" strike="noStrike" kern="1200" cap="none" spc="0" normalizeH="0" baseline="0" dirty="0">
            <a:ln>
              <a:noFill/>
            </a:ln>
            <a:solidFill>
              <a:srgbClr val="FFFFFF"/>
            </a:solidFill>
            <a:effectLst/>
            <a:uLnTx/>
            <a:uFillTx/>
            <a:latin typeface="Trebuchet MS" panose="020B0603020202020204" pitchFamily="34" charset="0"/>
            <a:ea typeface="+mn-ea"/>
            <a:cs typeface="+mn-cs"/>
          </a:endParaRPr>
        </a:p>
      </dsp:txBody>
      <dsp:txXfrm>
        <a:off x="9573454" y="1570526"/>
        <a:ext cx="1886207" cy="1131724"/>
      </dsp:txXfrm>
    </dsp:sp>
    <dsp:sp modelId="{01221134-92B2-4B32-9994-ED18ECF54A05}">
      <dsp:nvSpPr>
        <dsp:cNvPr id="0" name=""/>
        <dsp:cNvSpPr/>
      </dsp:nvSpPr>
      <dsp:spPr>
        <a:xfrm>
          <a:off x="2177721" y="3656221"/>
          <a:ext cx="403227" cy="91440"/>
        </a:xfrm>
        <a:custGeom>
          <a:avLst/>
          <a:gdLst/>
          <a:ahLst/>
          <a:cxnLst/>
          <a:rect l="0" t="0" r="0" b="0"/>
          <a:pathLst>
            <a:path>
              <a:moveTo>
                <a:pt x="0" y="45720"/>
              </a:moveTo>
              <a:lnTo>
                <a:pt x="40322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latin typeface="Trebuchet MS" panose="020B0603020202020204" pitchFamily="34" charset="0"/>
          </a:endParaRPr>
        </a:p>
      </dsp:txBody>
      <dsp:txXfrm>
        <a:off x="2368489" y="3699769"/>
        <a:ext cx="21691" cy="4342"/>
      </dsp:txXfrm>
    </dsp:sp>
    <dsp:sp modelId="{99719C28-A13B-41A2-8CB1-B4017870B22E}">
      <dsp:nvSpPr>
        <dsp:cNvPr id="0" name=""/>
        <dsp:cNvSpPr/>
      </dsp:nvSpPr>
      <dsp:spPr>
        <a:xfrm>
          <a:off x="293313" y="3136078"/>
          <a:ext cx="1886207" cy="11317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b="1" kern="1200" dirty="0">
              <a:solidFill>
                <a:schemeClr val="bg1"/>
              </a:solidFill>
              <a:latin typeface="Trebuchet MS" panose="020B0603020202020204" pitchFamily="34" charset="0"/>
            </a:rPr>
            <a:t>2009 </a:t>
          </a:r>
          <a:br>
            <a:rPr lang="en-IE" sz="1600" b="1" kern="1200" dirty="0">
              <a:solidFill>
                <a:schemeClr val="bg1"/>
              </a:solidFill>
              <a:latin typeface="Trebuchet MS" panose="020B0603020202020204" pitchFamily="34" charset="0"/>
            </a:rPr>
          </a:br>
          <a:r>
            <a:rPr lang="en-IE" sz="1600" b="1" kern="1200" dirty="0">
              <a:solidFill>
                <a:schemeClr val="bg1"/>
              </a:solidFill>
              <a:latin typeface="Trebuchet MS" panose="020B0603020202020204" pitchFamily="34" charset="0"/>
            </a:rPr>
            <a:t>ENTSOE established</a:t>
          </a:r>
          <a:endParaRPr lang="en-US" sz="1600" kern="1200" dirty="0">
            <a:solidFill>
              <a:schemeClr val="bg1"/>
            </a:solidFill>
            <a:latin typeface="Trebuchet MS" panose="020B0603020202020204" pitchFamily="34" charset="0"/>
          </a:endParaRPr>
        </a:p>
      </dsp:txBody>
      <dsp:txXfrm>
        <a:off x="293313" y="3136078"/>
        <a:ext cx="1886207" cy="1131724"/>
      </dsp:txXfrm>
    </dsp:sp>
    <dsp:sp modelId="{6EEBDFA0-F11E-4144-8385-8098D9873C9D}">
      <dsp:nvSpPr>
        <dsp:cNvPr id="0" name=""/>
        <dsp:cNvSpPr/>
      </dsp:nvSpPr>
      <dsp:spPr>
        <a:xfrm>
          <a:off x="4497756" y="3656221"/>
          <a:ext cx="403227" cy="91440"/>
        </a:xfrm>
        <a:custGeom>
          <a:avLst/>
          <a:gdLst/>
          <a:ahLst/>
          <a:cxnLst/>
          <a:rect l="0" t="0" r="0" b="0"/>
          <a:pathLst>
            <a:path>
              <a:moveTo>
                <a:pt x="0" y="45720"/>
              </a:moveTo>
              <a:lnTo>
                <a:pt x="40322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latin typeface="Trebuchet MS" panose="020B0603020202020204" pitchFamily="34" charset="0"/>
          </a:endParaRPr>
        </a:p>
      </dsp:txBody>
      <dsp:txXfrm>
        <a:off x="4688524" y="3699769"/>
        <a:ext cx="21691" cy="4342"/>
      </dsp:txXfrm>
    </dsp:sp>
    <dsp:sp modelId="{973821A5-32C7-45BA-BAFA-C005E5D2772C}">
      <dsp:nvSpPr>
        <dsp:cNvPr id="0" name=""/>
        <dsp:cNvSpPr/>
      </dsp:nvSpPr>
      <dsp:spPr>
        <a:xfrm>
          <a:off x="2613348" y="3136078"/>
          <a:ext cx="1886207" cy="11317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b="1" kern="1200" dirty="0">
              <a:solidFill>
                <a:schemeClr val="bg1"/>
              </a:solidFill>
              <a:latin typeface="Trebuchet MS" panose="020B0603020202020204" pitchFamily="34" charset="0"/>
            </a:rPr>
            <a:t>2000-2015 </a:t>
          </a:r>
          <a:br>
            <a:rPr lang="en-IE" sz="1600" b="1" kern="1200" dirty="0">
              <a:solidFill>
                <a:schemeClr val="bg1"/>
              </a:solidFill>
              <a:latin typeface="Trebuchet MS" panose="020B0603020202020204" pitchFamily="34" charset="0"/>
            </a:rPr>
          </a:br>
          <a:r>
            <a:rPr lang="en-IE" sz="1600" b="1" kern="1200" dirty="0">
              <a:solidFill>
                <a:schemeClr val="bg1"/>
              </a:solidFill>
              <a:latin typeface="Trebuchet MS" panose="020B0603020202020204" pitchFamily="34" charset="0"/>
            </a:rPr>
            <a:t>Auction offices</a:t>
          </a:r>
          <a:endParaRPr lang="en-US" sz="1600" kern="1200" dirty="0">
            <a:solidFill>
              <a:schemeClr val="bg1"/>
            </a:solidFill>
            <a:latin typeface="Trebuchet MS" panose="020B0603020202020204" pitchFamily="34" charset="0"/>
          </a:endParaRPr>
        </a:p>
      </dsp:txBody>
      <dsp:txXfrm>
        <a:off x="2613348" y="3136078"/>
        <a:ext cx="1886207" cy="1131724"/>
      </dsp:txXfrm>
    </dsp:sp>
    <dsp:sp modelId="{B9E3C62E-3755-43C6-BCF7-B57FF470B5A4}">
      <dsp:nvSpPr>
        <dsp:cNvPr id="0" name=""/>
        <dsp:cNvSpPr/>
      </dsp:nvSpPr>
      <dsp:spPr>
        <a:xfrm>
          <a:off x="6817791" y="3656221"/>
          <a:ext cx="403227" cy="91440"/>
        </a:xfrm>
        <a:custGeom>
          <a:avLst/>
          <a:gdLst/>
          <a:ahLst/>
          <a:cxnLst/>
          <a:rect l="0" t="0" r="0" b="0"/>
          <a:pathLst>
            <a:path>
              <a:moveTo>
                <a:pt x="0" y="45720"/>
              </a:moveTo>
              <a:lnTo>
                <a:pt x="40322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latin typeface="Trebuchet MS" panose="020B0603020202020204" pitchFamily="34" charset="0"/>
          </a:endParaRPr>
        </a:p>
      </dsp:txBody>
      <dsp:txXfrm>
        <a:off x="7008559" y="3699769"/>
        <a:ext cx="21691" cy="4342"/>
      </dsp:txXfrm>
    </dsp:sp>
    <dsp:sp modelId="{6AB83AB1-5EB7-4954-AF19-F334B2083196}">
      <dsp:nvSpPr>
        <dsp:cNvPr id="0" name=""/>
        <dsp:cNvSpPr/>
      </dsp:nvSpPr>
      <dsp:spPr>
        <a:xfrm>
          <a:off x="4933384" y="3136078"/>
          <a:ext cx="1886207" cy="11317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b="1" kern="1200" dirty="0">
              <a:solidFill>
                <a:schemeClr val="bg1"/>
              </a:solidFill>
              <a:latin typeface="Trebuchet MS" panose="020B0603020202020204" pitchFamily="34" charset="0"/>
            </a:rPr>
            <a:t>2014 </a:t>
          </a:r>
          <a:br>
            <a:rPr lang="en-IE" sz="1600" b="1" kern="1200" dirty="0">
              <a:solidFill>
                <a:schemeClr val="bg1"/>
              </a:solidFill>
              <a:latin typeface="Trebuchet MS" panose="020B0603020202020204" pitchFamily="34" charset="0"/>
            </a:rPr>
          </a:br>
          <a:r>
            <a:rPr lang="en-IE" sz="1600" b="1" kern="1200" dirty="0">
              <a:solidFill>
                <a:schemeClr val="bg1"/>
              </a:solidFill>
              <a:latin typeface="Trebuchet MS" panose="020B0603020202020204" pitchFamily="34" charset="0"/>
            </a:rPr>
            <a:t>MRC Market Coupling</a:t>
          </a:r>
          <a:endParaRPr lang="en-US" sz="1600" kern="1200" dirty="0">
            <a:solidFill>
              <a:schemeClr val="bg1"/>
            </a:solidFill>
            <a:latin typeface="Trebuchet MS" panose="020B0603020202020204" pitchFamily="34" charset="0"/>
          </a:endParaRPr>
        </a:p>
      </dsp:txBody>
      <dsp:txXfrm>
        <a:off x="4933384" y="3136078"/>
        <a:ext cx="1886207" cy="1131724"/>
      </dsp:txXfrm>
    </dsp:sp>
    <dsp:sp modelId="{9EE662D2-1620-45E3-95EC-6C75C7D1EE9A}">
      <dsp:nvSpPr>
        <dsp:cNvPr id="0" name=""/>
        <dsp:cNvSpPr/>
      </dsp:nvSpPr>
      <dsp:spPr>
        <a:xfrm>
          <a:off x="9137827" y="3656221"/>
          <a:ext cx="403227" cy="91440"/>
        </a:xfrm>
        <a:custGeom>
          <a:avLst/>
          <a:gdLst/>
          <a:ahLst/>
          <a:cxnLst/>
          <a:rect l="0" t="0" r="0" b="0"/>
          <a:pathLst>
            <a:path>
              <a:moveTo>
                <a:pt x="0" y="45720"/>
              </a:moveTo>
              <a:lnTo>
                <a:pt x="40322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latin typeface="Trebuchet MS" panose="020B0603020202020204" pitchFamily="34" charset="0"/>
          </a:endParaRPr>
        </a:p>
      </dsp:txBody>
      <dsp:txXfrm>
        <a:off x="9328595" y="3699769"/>
        <a:ext cx="21691" cy="4342"/>
      </dsp:txXfrm>
    </dsp:sp>
    <dsp:sp modelId="{D57C295A-1A8E-48E3-9DA2-DB0AAD991250}">
      <dsp:nvSpPr>
        <dsp:cNvPr id="0" name=""/>
        <dsp:cNvSpPr/>
      </dsp:nvSpPr>
      <dsp:spPr>
        <a:xfrm>
          <a:off x="7253419" y="3136078"/>
          <a:ext cx="1886207" cy="1131724"/>
        </a:xfrm>
        <a:prstGeom prst="rect">
          <a:avLst/>
        </a:prstGeom>
        <a:solidFill>
          <a:srgbClr val="4BB2FF"/>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ClrTx/>
            <a:buSzTx/>
            <a:buFontTx/>
            <a:buNone/>
          </a:pPr>
          <a:r>
            <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2019</a:t>
          </a:r>
          <a:br>
            <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br>
          <a:r>
            <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4th energy package</a:t>
          </a:r>
          <a:endParaRPr kumimoji="0" lang="en-US" sz="1600" b="0" i="0" u="none" strike="noStrike" kern="1200" cap="none" spc="0" normalizeH="0" baseline="0" dirty="0">
            <a:ln>
              <a:noFill/>
            </a:ln>
            <a:solidFill>
              <a:srgbClr val="FFFFFF"/>
            </a:solidFill>
            <a:effectLst/>
            <a:uLnTx/>
            <a:uFillTx/>
            <a:latin typeface="Trebuchet MS" panose="020B0603020202020204" pitchFamily="34" charset="0"/>
            <a:ea typeface="+mn-ea"/>
            <a:cs typeface="+mn-cs"/>
          </a:endParaRPr>
        </a:p>
      </dsp:txBody>
      <dsp:txXfrm>
        <a:off x="7253419" y="3136078"/>
        <a:ext cx="1886207" cy="1131724"/>
      </dsp:txXfrm>
    </dsp:sp>
    <dsp:sp modelId="{BADDA824-38D5-42C9-A73C-961046D8532A}">
      <dsp:nvSpPr>
        <dsp:cNvPr id="0" name=""/>
        <dsp:cNvSpPr/>
      </dsp:nvSpPr>
      <dsp:spPr>
        <a:xfrm>
          <a:off x="1236417" y="4266003"/>
          <a:ext cx="9280140" cy="403227"/>
        </a:xfrm>
        <a:custGeom>
          <a:avLst/>
          <a:gdLst/>
          <a:ahLst/>
          <a:cxnLst/>
          <a:rect l="0" t="0" r="0" b="0"/>
          <a:pathLst>
            <a:path>
              <a:moveTo>
                <a:pt x="9280140" y="0"/>
              </a:moveTo>
              <a:lnTo>
                <a:pt x="9280140" y="218713"/>
              </a:lnTo>
              <a:lnTo>
                <a:pt x="0" y="218713"/>
              </a:lnTo>
              <a:lnTo>
                <a:pt x="0" y="40322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44231" y="4465445"/>
        <a:ext cx="464513" cy="4342"/>
      </dsp:txXfrm>
    </dsp:sp>
    <dsp:sp modelId="{6BF9B332-74B9-48D9-BB21-2FF33A7B16AA}">
      <dsp:nvSpPr>
        <dsp:cNvPr id="0" name=""/>
        <dsp:cNvSpPr/>
      </dsp:nvSpPr>
      <dsp:spPr>
        <a:xfrm>
          <a:off x="9573454" y="3136078"/>
          <a:ext cx="1886207" cy="11317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b="1" kern="1200" dirty="0">
              <a:solidFill>
                <a:schemeClr val="bg1"/>
              </a:solidFill>
              <a:latin typeface="Trebuchet MS" panose="020B0603020202020204" pitchFamily="34" charset="0"/>
            </a:rPr>
            <a:t>2019-2020:</a:t>
          </a:r>
          <a:br>
            <a:rPr lang="en-IE" sz="1600" b="1" kern="1200" dirty="0">
              <a:solidFill>
                <a:schemeClr val="bg1"/>
              </a:solidFill>
              <a:latin typeface="Trebuchet MS" panose="020B0603020202020204" pitchFamily="34" charset="0"/>
            </a:rPr>
          </a:br>
          <a:r>
            <a:rPr lang="en-IE" sz="1600" b="1" kern="1200" dirty="0">
              <a:solidFill>
                <a:schemeClr val="bg1"/>
              </a:solidFill>
              <a:latin typeface="Trebuchet MS" panose="020B0603020202020204" pitchFamily="34" charset="0"/>
            </a:rPr>
            <a:t>EU coverage of RSCs </a:t>
          </a:r>
          <a:endParaRPr lang="en-US" sz="1600" kern="1200" dirty="0">
            <a:solidFill>
              <a:schemeClr val="bg1"/>
            </a:solidFill>
            <a:latin typeface="Trebuchet MS" panose="020B0603020202020204" pitchFamily="34" charset="0"/>
          </a:endParaRPr>
        </a:p>
      </dsp:txBody>
      <dsp:txXfrm>
        <a:off x="9573454" y="3136078"/>
        <a:ext cx="1886207" cy="1131724"/>
      </dsp:txXfrm>
    </dsp:sp>
    <dsp:sp modelId="{904DA40D-7952-4673-B3EE-CD78DBF9F17C}">
      <dsp:nvSpPr>
        <dsp:cNvPr id="0" name=""/>
        <dsp:cNvSpPr/>
      </dsp:nvSpPr>
      <dsp:spPr>
        <a:xfrm>
          <a:off x="293313" y="4701631"/>
          <a:ext cx="1886207" cy="1131724"/>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Trebuchet MS" panose="020B0603020202020204" pitchFamily="34" charset="0"/>
            </a:rPr>
            <a:t>2020-2030</a:t>
          </a:r>
          <a:br>
            <a:rPr lang="en-US" sz="1600" kern="1200" dirty="0">
              <a:solidFill>
                <a:schemeClr val="bg1"/>
              </a:solidFill>
              <a:latin typeface="Trebuchet MS" panose="020B0603020202020204" pitchFamily="34" charset="0"/>
            </a:rPr>
          </a:br>
          <a:r>
            <a:rPr lang="en-US" sz="1600" kern="1200" dirty="0">
              <a:solidFill>
                <a:schemeClr val="bg1"/>
              </a:solidFill>
              <a:latin typeface="Trebuchet MS" panose="020B0603020202020204" pitchFamily="34" charset="0"/>
            </a:rPr>
            <a:t>Implementation</a:t>
          </a:r>
        </a:p>
      </dsp:txBody>
      <dsp:txXfrm>
        <a:off x="293313" y="4701631"/>
        <a:ext cx="1886207" cy="113172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8F7EBA1B-7F80-4727-BE40-BB411F45D044}" type="datetimeFigureOut">
              <a:rPr lang="en-GB" smtClean="0"/>
              <a:t>03/10/2019</a:t>
            </a:fld>
            <a:endParaRPr lang="en-GB"/>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157DB559-713B-4E96-84FF-05D9243E812D}" type="slidenum">
              <a:rPr lang="en-GB" smtClean="0"/>
              <a:t>‹#›</a:t>
            </a:fld>
            <a:endParaRPr lang="en-GB"/>
          </a:p>
        </p:txBody>
      </p:sp>
    </p:spTree>
    <p:extLst>
      <p:ext uri="{BB962C8B-B14F-4D97-AF65-F5344CB8AC3E}">
        <p14:creationId xmlns:p14="http://schemas.microsoft.com/office/powerpoint/2010/main" val="3713829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IE"/>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D27406F-B900-4342-8BCB-9C4F95F164A2}" type="datetimeFigureOut">
              <a:rPr lang="en-IE" smtClean="0"/>
              <a:t>03/10/2019</a:t>
            </a:fld>
            <a:endParaRPr lang="en-IE"/>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IE"/>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IE"/>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354F941-CA63-4497-9FC5-B8CC453FABDA}" type="slidenum">
              <a:rPr lang="en-IE" smtClean="0"/>
              <a:t>‹#›</a:t>
            </a:fld>
            <a:endParaRPr lang="en-IE"/>
          </a:p>
        </p:txBody>
      </p:sp>
    </p:spTree>
    <p:extLst>
      <p:ext uri="{BB962C8B-B14F-4D97-AF65-F5344CB8AC3E}">
        <p14:creationId xmlns:p14="http://schemas.microsoft.com/office/powerpoint/2010/main" val="21101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600"/>
              </a:spcBef>
              <a:spcAft>
                <a:spcPts val="600"/>
              </a:spcAft>
              <a:buFont typeface="+mj-lt"/>
              <a:buAutoNum type="arabicPeriod"/>
            </a:pPr>
            <a:r>
              <a:rPr lang="en-US" sz="1200" b="0" dirty="0">
                <a:solidFill>
                  <a:srgbClr val="000000"/>
                </a:solidFill>
                <a:latin typeface="RobotoSlab-Bold"/>
              </a:rPr>
              <a:t>TSOs act locally, coordinate regionally – within and across regions – and collectively think European. TSOs coordinate for the benefit of society at large.</a:t>
            </a:r>
          </a:p>
          <a:p>
            <a:pPr marL="342900" indent="-342900">
              <a:spcBef>
                <a:spcPts val="600"/>
              </a:spcBef>
              <a:spcAft>
                <a:spcPts val="600"/>
              </a:spcAft>
              <a:buFont typeface="+mj-lt"/>
              <a:buAutoNum type="arabicPeriod"/>
            </a:pPr>
            <a:r>
              <a:rPr lang="en-US" sz="1200" b="0" dirty="0">
                <a:solidFill>
                  <a:srgbClr val="000000"/>
                </a:solidFill>
                <a:latin typeface="RobotoSlab-Bold"/>
              </a:rPr>
              <a:t>The evolution of regional TSOs’ coordination should be pragmatic and follow an </a:t>
            </a:r>
            <a:r>
              <a:rPr lang="de-DE" sz="1200" b="0" dirty="0" err="1">
                <a:solidFill>
                  <a:srgbClr val="000000"/>
                </a:solidFill>
                <a:latin typeface="RobotoSlab-Bold"/>
              </a:rPr>
              <a:t>evolutionary</a:t>
            </a:r>
            <a:r>
              <a:rPr lang="de-DE" sz="1200" b="0" dirty="0">
                <a:solidFill>
                  <a:srgbClr val="000000"/>
                </a:solidFill>
                <a:latin typeface="RobotoSlab-Bold"/>
              </a:rPr>
              <a:t> </a:t>
            </a:r>
            <a:r>
              <a:rPr lang="en-US" sz="1200" b="0" dirty="0">
                <a:solidFill>
                  <a:srgbClr val="000000"/>
                </a:solidFill>
                <a:latin typeface="RobotoSlab-Bold"/>
              </a:rPr>
              <a:t>approach, taking stock of lessons learned to resolve new challenges.</a:t>
            </a:r>
          </a:p>
          <a:p>
            <a:pPr marL="342900" indent="-342900">
              <a:spcBef>
                <a:spcPts val="600"/>
              </a:spcBef>
              <a:spcAft>
                <a:spcPts val="600"/>
              </a:spcAft>
              <a:buFont typeface="+mj-lt"/>
              <a:buAutoNum type="arabicPeriod"/>
            </a:pPr>
            <a:r>
              <a:rPr lang="en-US" sz="1200" b="0" dirty="0">
                <a:solidFill>
                  <a:srgbClr val="000000"/>
                </a:solidFill>
                <a:latin typeface="RobotoSlab-Bold"/>
              </a:rPr>
              <a:t>Strengthening the link between system and market operation is essential for a secure, sustainable, and cost-effective electricity supply in Europe.</a:t>
            </a:r>
          </a:p>
          <a:p>
            <a:pPr marL="342900" indent="-342900">
              <a:spcBef>
                <a:spcPts val="600"/>
              </a:spcBef>
              <a:spcAft>
                <a:spcPts val="600"/>
              </a:spcAft>
              <a:buFont typeface="+mj-lt"/>
              <a:buAutoNum type="arabicPeriod"/>
            </a:pPr>
            <a:r>
              <a:rPr lang="en-US" sz="1200" b="0" dirty="0">
                <a:solidFill>
                  <a:srgbClr val="000000"/>
                </a:solidFill>
                <a:latin typeface="RobotoSlab-Bold"/>
              </a:rPr>
              <a:t>The Regional Coordination </a:t>
            </a:r>
            <a:r>
              <a:rPr lang="en-US" sz="1200" b="0" dirty="0" err="1">
                <a:solidFill>
                  <a:srgbClr val="000000"/>
                </a:solidFill>
                <a:latin typeface="RobotoSlab-Bold"/>
              </a:rPr>
              <a:t>Centres</a:t>
            </a:r>
            <a:r>
              <a:rPr lang="en-US" sz="1200" b="0" dirty="0">
                <a:solidFill>
                  <a:srgbClr val="000000"/>
                </a:solidFill>
                <a:latin typeface="RobotoSlab-Bold"/>
              </a:rPr>
              <a:t> (RCC) should build upon the positive structures and services of RSCs to TSOs. Under the CEP, RCCs should address the capacity calculation </a:t>
            </a:r>
            <a:r>
              <a:rPr lang="de-DE" sz="1200" b="0" dirty="0" err="1">
                <a:solidFill>
                  <a:srgbClr val="000000"/>
                </a:solidFill>
                <a:latin typeface="RobotoSlab-Bold"/>
              </a:rPr>
              <a:t>regions</a:t>
            </a:r>
            <a:r>
              <a:rPr lang="de-DE" sz="1200" b="0" dirty="0">
                <a:solidFill>
                  <a:srgbClr val="000000"/>
                </a:solidFill>
                <a:latin typeface="RobotoSlab-Bold"/>
              </a:rPr>
              <a:t> (CCRs) and </a:t>
            </a:r>
            <a:r>
              <a:rPr lang="de-DE" sz="1200" b="0" dirty="0" err="1">
                <a:solidFill>
                  <a:srgbClr val="000000"/>
                </a:solidFill>
                <a:latin typeface="RobotoSlab-Bold"/>
              </a:rPr>
              <a:t>appropriately</a:t>
            </a:r>
            <a:r>
              <a:rPr lang="de-DE" sz="1200" b="0" dirty="0">
                <a:solidFill>
                  <a:srgbClr val="000000"/>
                </a:solidFill>
                <a:latin typeface="RobotoSlab-Bold"/>
              </a:rPr>
              <a:t> </a:t>
            </a:r>
            <a:r>
              <a:rPr lang="en-US" sz="1200" b="0" dirty="0">
                <a:solidFill>
                  <a:srgbClr val="000000"/>
                </a:solidFill>
                <a:latin typeface="RobotoSlab-Bold"/>
              </a:rPr>
              <a:t>accommodate the future concept of System Operation Regions (SORs)*.</a:t>
            </a:r>
          </a:p>
          <a:p>
            <a:pPr marL="342900" indent="-342900">
              <a:spcBef>
                <a:spcPts val="600"/>
              </a:spcBef>
              <a:spcAft>
                <a:spcPts val="600"/>
              </a:spcAft>
              <a:buFont typeface="+mj-lt"/>
              <a:buAutoNum type="arabicPeriod" startAt="5"/>
            </a:pPr>
            <a:r>
              <a:rPr lang="en-US" sz="1200" b="0" dirty="0">
                <a:solidFill>
                  <a:srgbClr val="000000"/>
                </a:solidFill>
                <a:latin typeface="RobotoSlab-Bold"/>
              </a:rPr>
              <a:t>Coordination services should grow in a flexible, modular, and organic manner, addressing the needs for running CCRs and SORs and going beyond legal requirements as needed.</a:t>
            </a:r>
          </a:p>
          <a:p>
            <a:pPr marL="342900" indent="-342900">
              <a:spcBef>
                <a:spcPts val="600"/>
              </a:spcBef>
              <a:spcAft>
                <a:spcPts val="600"/>
              </a:spcAft>
              <a:buFont typeface="+mj-lt"/>
              <a:buAutoNum type="arabicPeriod" startAt="5"/>
            </a:pPr>
            <a:r>
              <a:rPr lang="en-US" sz="1200" b="0" dirty="0">
                <a:solidFill>
                  <a:srgbClr val="000000"/>
                </a:solidFill>
                <a:latin typeface="RobotoSlab-Bold"/>
              </a:rPr>
              <a:t>TSOs’ regional coordination should have a suitable legislative and regulatory framework and sufficient time to deliver the legally mandated tasks. Regional Energy Forums should support the evolution of TSOs’ coordination by providing policy alignment and perspective.</a:t>
            </a:r>
          </a:p>
          <a:p>
            <a:pPr marL="342900" indent="-342900">
              <a:spcBef>
                <a:spcPts val="600"/>
              </a:spcBef>
              <a:spcAft>
                <a:spcPts val="600"/>
              </a:spcAft>
              <a:buFont typeface="+mj-lt"/>
              <a:buAutoNum type="arabicPeriod" startAt="5"/>
            </a:pPr>
            <a:r>
              <a:rPr lang="en-US" sz="1200" b="0" dirty="0">
                <a:solidFill>
                  <a:srgbClr val="000000"/>
                </a:solidFill>
                <a:latin typeface="RobotoSlab-Bold"/>
              </a:rPr>
              <a:t>TSOs’ coordination should support a “European pathway” to maximize social welfare in partnership with DSOs and relying on close cooperation of all Member States, NRAs, EC, ACER, and other relevant stakeholders.</a:t>
            </a:r>
            <a:endParaRPr lang="de-DE" sz="1200" b="0" dirty="0">
              <a:solidFill>
                <a:srgbClr val="000000"/>
              </a:solidFill>
              <a:latin typeface="RobotoSlab-Bold"/>
            </a:endParaRPr>
          </a:p>
          <a:p>
            <a:endParaRPr lang="en-GB" dirty="0"/>
          </a:p>
        </p:txBody>
      </p:sp>
      <p:sp>
        <p:nvSpPr>
          <p:cNvPr id="4" name="Slide Number Placeholder 3"/>
          <p:cNvSpPr>
            <a:spLocks noGrp="1"/>
          </p:cNvSpPr>
          <p:nvPr>
            <p:ph type="sldNum" sz="quarter" idx="5"/>
          </p:nvPr>
        </p:nvSpPr>
        <p:spPr/>
        <p:txBody>
          <a:bodyPr/>
          <a:lstStyle/>
          <a:p>
            <a:fld id="{8354F941-CA63-4497-9FC5-B8CC453FABDA}" type="slidenum">
              <a:rPr lang="en-IE" smtClean="0"/>
              <a:t>2</a:t>
            </a:fld>
            <a:endParaRPr lang="en-IE"/>
          </a:p>
        </p:txBody>
      </p:sp>
    </p:spTree>
    <p:extLst>
      <p:ext uri="{BB962C8B-B14F-4D97-AF65-F5344CB8AC3E}">
        <p14:creationId xmlns:p14="http://schemas.microsoft.com/office/powerpoint/2010/main" val="429113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54F941-CA63-4497-9FC5-B8CC453FABDA}" type="slidenum">
              <a:rPr lang="en-IE" smtClean="0"/>
              <a:t>3</a:t>
            </a:fld>
            <a:endParaRPr lang="en-IE"/>
          </a:p>
        </p:txBody>
      </p:sp>
    </p:spTree>
    <p:extLst>
      <p:ext uri="{BB962C8B-B14F-4D97-AF65-F5344CB8AC3E}">
        <p14:creationId xmlns:p14="http://schemas.microsoft.com/office/powerpoint/2010/main" val="365997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600"/>
              </a:spcBef>
              <a:spcAft>
                <a:spcPts val="600"/>
              </a:spcAft>
              <a:buFont typeface="Arial" panose="020B0604020202020204" pitchFamily="34" charset="0"/>
              <a:buChar char="•"/>
            </a:pPr>
            <a:r>
              <a:rPr lang="en-US" sz="1200" dirty="0">
                <a:solidFill>
                  <a:srgbClr val="000000"/>
                </a:solidFill>
                <a:latin typeface="RobotoSlab-Bold"/>
              </a:rPr>
              <a:t>The CEOs of the three TSOs (ESO, IPTO and </a:t>
            </a:r>
            <a:r>
              <a:rPr lang="en-US" sz="1200" dirty="0" err="1">
                <a:solidFill>
                  <a:srgbClr val="000000"/>
                </a:solidFill>
                <a:latin typeface="RobotoSlab-Bold"/>
              </a:rPr>
              <a:t>Transelectrica</a:t>
            </a:r>
            <a:r>
              <a:rPr lang="en-US" sz="1200" dirty="0">
                <a:solidFill>
                  <a:srgbClr val="000000"/>
                </a:solidFill>
                <a:latin typeface="RobotoSlab-Bold"/>
              </a:rPr>
              <a:t>) signed on 12/7/2019 an MoU regarding the establishment of a common RCC </a:t>
            </a:r>
          </a:p>
          <a:p>
            <a:pPr marL="342900" indent="-342900">
              <a:spcBef>
                <a:spcPts val="600"/>
              </a:spcBef>
              <a:spcAft>
                <a:spcPts val="600"/>
              </a:spcAft>
              <a:buFont typeface="Arial" panose="020B0604020202020204" pitchFamily="34" charset="0"/>
              <a:buChar char="•"/>
            </a:pPr>
            <a:r>
              <a:rPr lang="en-GB" sz="1200" dirty="0">
                <a:solidFill>
                  <a:srgbClr val="000000"/>
                </a:solidFill>
                <a:latin typeface="RobotoSlab-Bold"/>
              </a:rPr>
              <a:t>The MoU provides a framework for cooperation among the 3 TSOs with a common goal to find a mutually acceptable solution for establishing an RCC</a:t>
            </a:r>
          </a:p>
          <a:p>
            <a:pPr marL="342900" indent="-342900">
              <a:spcBef>
                <a:spcPts val="600"/>
              </a:spcBef>
              <a:spcAft>
                <a:spcPts val="600"/>
              </a:spcAft>
              <a:buFont typeface="Arial" panose="020B0604020202020204" pitchFamily="34" charset="0"/>
              <a:buChar char="•"/>
            </a:pPr>
            <a:r>
              <a:rPr lang="en-GB" sz="1200" dirty="0">
                <a:solidFill>
                  <a:srgbClr val="000000"/>
                </a:solidFill>
                <a:latin typeface="RobotoSlab-Bold"/>
              </a:rPr>
              <a:t>According to the MoU, until the incorporation of the RCC, it has been decided that </a:t>
            </a:r>
            <a:br>
              <a:rPr lang="en-GB" sz="1200" dirty="0">
                <a:solidFill>
                  <a:srgbClr val="000000"/>
                </a:solidFill>
                <a:latin typeface="RobotoSlab-Bold"/>
              </a:rPr>
            </a:br>
            <a:r>
              <a:rPr lang="en-GB" sz="1200" dirty="0">
                <a:solidFill>
                  <a:srgbClr val="000000"/>
                </a:solidFill>
                <a:latin typeface="RobotoSlab-Bold"/>
              </a:rPr>
              <a:t>ESO-EAD will provide Capacity Calculations and IPTO will provide Coordinated Security Analysis for the SEE CCR</a:t>
            </a:r>
          </a:p>
          <a:p>
            <a:pPr marL="342900" indent="-342900">
              <a:spcBef>
                <a:spcPts val="600"/>
              </a:spcBef>
              <a:spcAft>
                <a:spcPts val="600"/>
              </a:spcAft>
              <a:buFont typeface="Arial" panose="020B0604020202020204" pitchFamily="34" charset="0"/>
              <a:buChar char="•"/>
            </a:pPr>
            <a:r>
              <a:rPr lang="en-GB" sz="1200" dirty="0">
                <a:solidFill>
                  <a:srgbClr val="000000"/>
                </a:solidFill>
                <a:latin typeface="RobotoSlab-Bold"/>
              </a:rPr>
              <a:t>All TSOs are working towards reaching an agreement for the location of the company by November and signing the required documents for the RCC incorporation, for the new company to start providing services within 2020</a:t>
            </a:r>
          </a:p>
          <a:p>
            <a:pPr marL="342900" indent="-342900">
              <a:spcBef>
                <a:spcPts val="600"/>
              </a:spcBef>
              <a:spcAft>
                <a:spcPts val="600"/>
              </a:spcAft>
              <a:buFont typeface="Arial" panose="020B0604020202020204" pitchFamily="34" charset="0"/>
              <a:buChar char="•"/>
            </a:pPr>
            <a:r>
              <a:rPr lang="en-GB" sz="1200" dirty="0">
                <a:solidFill>
                  <a:srgbClr val="000000"/>
                </a:solidFill>
                <a:latin typeface="RobotoSlab-Bold"/>
              </a:rPr>
              <a:t>The MoU on the SEE RCC supports the TSOs in their commitment to strengthen regional cooperation ensuring the security and efficiency of the power system for the benefit of society and consumers</a:t>
            </a:r>
          </a:p>
          <a:p>
            <a:endParaRPr lang="en-GB" dirty="0"/>
          </a:p>
        </p:txBody>
      </p:sp>
      <p:sp>
        <p:nvSpPr>
          <p:cNvPr id="4" name="Slide Number Placeholder 3"/>
          <p:cNvSpPr>
            <a:spLocks noGrp="1"/>
          </p:cNvSpPr>
          <p:nvPr>
            <p:ph type="sldNum" sz="quarter" idx="5"/>
          </p:nvPr>
        </p:nvSpPr>
        <p:spPr/>
        <p:txBody>
          <a:bodyPr/>
          <a:lstStyle/>
          <a:p>
            <a:fld id="{8354F941-CA63-4497-9FC5-B8CC453FABDA}" type="slidenum">
              <a:rPr lang="en-IE" smtClean="0"/>
              <a:t>5</a:t>
            </a:fld>
            <a:endParaRPr lang="en-IE"/>
          </a:p>
        </p:txBody>
      </p:sp>
    </p:spTree>
    <p:extLst>
      <p:ext uri="{BB962C8B-B14F-4D97-AF65-F5344CB8AC3E}">
        <p14:creationId xmlns:p14="http://schemas.microsoft.com/office/powerpoint/2010/main" val="2804206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f presenta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23E127E-CB00-431F-85CA-235692BF4B3A}" type="slidenum">
              <a:rPr lang="en-US" smtClean="0"/>
              <a:t>‹#›</a:t>
            </a:fld>
            <a:endParaRPr lang="en-US"/>
          </a:p>
        </p:txBody>
      </p:sp>
      <p:sp>
        <p:nvSpPr>
          <p:cNvPr id="4" name="Rectangle 3"/>
          <p:cNvSpPr/>
          <p:nvPr/>
        </p:nvSpPr>
        <p:spPr>
          <a:xfrm>
            <a:off x="515939" y="549275"/>
            <a:ext cx="11160124" cy="5759450"/>
          </a:xfrm>
          <a:prstGeom prst="rect">
            <a:avLst/>
          </a:prstGeom>
          <a:solidFill>
            <a:srgbClr val="034F8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cxnSp>
        <p:nvCxnSpPr>
          <p:cNvPr id="5" name="Straight Connector 4"/>
          <p:cNvCxnSpPr/>
          <p:nvPr/>
        </p:nvCxnSpPr>
        <p:spPr>
          <a:xfrm>
            <a:off x="1794933" y="5584775"/>
            <a:ext cx="86191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hasCustomPrompt="1"/>
          </p:nvPr>
        </p:nvSpPr>
        <p:spPr>
          <a:xfrm>
            <a:off x="1794933" y="2002342"/>
            <a:ext cx="8753895" cy="1470288"/>
          </a:xfrm>
        </p:spPr>
        <p:txBody>
          <a:bodyPr/>
          <a:lstStyle>
            <a:lvl1pPr algn="r">
              <a:defRPr sz="6600">
                <a:solidFill>
                  <a:schemeClr val="bg1"/>
                </a:solidFill>
              </a:defRPr>
            </a:lvl1pPr>
          </a:lstStyle>
          <a:p>
            <a:r>
              <a:rPr lang="en-US" sz="6000" dirty="0"/>
              <a:t>TITLE OF THE PRESENTATION</a:t>
            </a:r>
          </a:p>
        </p:txBody>
      </p:sp>
      <p:sp>
        <p:nvSpPr>
          <p:cNvPr id="14" name="Content Placeholder 13"/>
          <p:cNvSpPr>
            <a:spLocks noGrp="1"/>
          </p:cNvSpPr>
          <p:nvPr>
            <p:ph sz="quarter" idx="11" hasCustomPrompt="1"/>
          </p:nvPr>
        </p:nvSpPr>
        <p:spPr>
          <a:xfrm>
            <a:off x="6163092" y="3778245"/>
            <a:ext cx="4326467" cy="946155"/>
          </a:xfrm>
        </p:spPr>
        <p:txBody>
          <a:bodyPr/>
          <a:lstStyle>
            <a:lvl1pPr marL="0" indent="0" algn="r">
              <a:lnSpc>
                <a:spcPct val="100000"/>
              </a:lnSpc>
              <a:buNone/>
              <a:defRPr lang="en-US" sz="2400" b="1" i="0" kern="1200" baseline="0" dirty="0" smtClean="0">
                <a:solidFill>
                  <a:schemeClr val="bg1"/>
                </a:solidFill>
                <a:latin typeface="Arial" charset="0"/>
                <a:ea typeface="Arial" charset="0"/>
                <a:cs typeface="Arial" charset="0"/>
              </a:defRPr>
            </a:lvl1pPr>
          </a:lstStyle>
          <a:p>
            <a:r>
              <a:rPr lang="en-US" sz="2400" dirty="0"/>
              <a:t>Name of the presenter</a:t>
            </a:r>
          </a:p>
          <a:p>
            <a:r>
              <a:rPr lang="en-US" sz="2400" b="0" dirty="0"/>
              <a:t>Title of the presenter</a:t>
            </a:r>
          </a:p>
        </p:txBody>
      </p:sp>
      <p:sp>
        <p:nvSpPr>
          <p:cNvPr id="19" name="Text Placeholder 18"/>
          <p:cNvSpPr>
            <a:spLocks noGrp="1"/>
          </p:cNvSpPr>
          <p:nvPr>
            <p:ph type="body" sz="quarter" idx="12" hasCustomPrompt="1"/>
          </p:nvPr>
        </p:nvSpPr>
        <p:spPr>
          <a:xfrm>
            <a:off x="6162675" y="4724400"/>
            <a:ext cx="4327525" cy="787400"/>
          </a:xfrm>
        </p:spPr>
        <p:txBody>
          <a:bodyPr>
            <a:normAutofit/>
          </a:bodyPr>
          <a:lstStyle>
            <a:lvl1pPr marL="0" indent="0" algn="r" defTabSz="914400" rtl="0" eaLnBrk="1" latinLnBrk="0" hangingPunct="1">
              <a:lnSpc>
                <a:spcPct val="90000"/>
              </a:lnSpc>
              <a:spcBef>
                <a:spcPct val="0"/>
              </a:spcBef>
              <a:buNone/>
              <a:defRPr lang="en-US" sz="1400" b="1" i="0" kern="1200" baseline="0" dirty="0" smtClean="0">
                <a:solidFill>
                  <a:schemeClr val="bg1"/>
                </a:solidFill>
                <a:latin typeface="Arial" charset="0"/>
                <a:ea typeface="Arial" charset="0"/>
                <a:cs typeface="Arial" charset="0"/>
              </a:defRPr>
            </a:lvl1pPr>
          </a:lstStyle>
          <a:p>
            <a:r>
              <a:rPr lang="en-US" sz="1400" dirty="0"/>
              <a:t>Name of the event</a:t>
            </a:r>
          </a:p>
          <a:p>
            <a:r>
              <a:rPr lang="en-US" sz="1400" b="0" dirty="0"/>
              <a:t>Date of the event</a:t>
            </a:r>
          </a:p>
        </p:txBody>
      </p:sp>
    </p:spTree>
    <p:extLst>
      <p:ext uri="{BB962C8B-B14F-4D97-AF65-F5344CB8AC3E}">
        <p14:creationId xmlns:p14="http://schemas.microsoft.com/office/powerpoint/2010/main" val="425699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arguments an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23E127E-CB00-431F-85CA-235692BF4B3A}" type="slidenum">
              <a:rPr lang="en-US" smtClean="0"/>
              <a:t>‹#›</a:t>
            </a:fld>
            <a:endParaRPr lang="en-US"/>
          </a:p>
        </p:txBody>
      </p:sp>
      <p:sp>
        <p:nvSpPr>
          <p:cNvPr id="26" name="Content Placeholder 5"/>
          <p:cNvSpPr>
            <a:spLocks noGrp="1"/>
          </p:cNvSpPr>
          <p:nvPr>
            <p:ph sz="quarter" idx="14" hasCustomPrompt="1"/>
          </p:nvPr>
        </p:nvSpPr>
        <p:spPr>
          <a:xfrm>
            <a:off x="6717506" y="928233"/>
            <a:ext cx="4958107" cy="322710"/>
          </a:xfrm>
          <a:solidFill>
            <a:srgbClr val="397099"/>
          </a:solidFill>
        </p:spPr>
        <p:txBody>
          <a:bodyPr>
            <a:noAutofit/>
          </a:bodyPr>
          <a:lstStyle>
            <a:lvl1pPr marL="0" indent="0">
              <a:buNone/>
              <a:defRPr sz="2000" b="1">
                <a:solidFill>
                  <a:schemeClr val="bg1"/>
                </a:solidFill>
              </a:defRPr>
            </a:lvl1pPr>
          </a:lstStyle>
          <a:p>
            <a:pPr lvl="0"/>
            <a:r>
              <a:rPr lang="en-US" dirty="0"/>
              <a:t>ITEM 1</a:t>
            </a:r>
            <a:endParaRPr lang="en-IE" dirty="0"/>
          </a:p>
        </p:txBody>
      </p:sp>
      <p:sp>
        <p:nvSpPr>
          <p:cNvPr id="27" name="Content Placeholder 5"/>
          <p:cNvSpPr>
            <a:spLocks noGrp="1"/>
          </p:cNvSpPr>
          <p:nvPr>
            <p:ph sz="quarter" idx="20" hasCustomPrompt="1"/>
          </p:nvPr>
        </p:nvSpPr>
        <p:spPr>
          <a:xfrm>
            <a:off x="6717506" y="2775088"/>
            <a:ext cx="4958107" cy="322710"/>
          </a:xfrm>
          <a:solidFill>
            <a:srgbClr val="F08339"/>
          </a:solidFill>
        </p:spPr>
        <p:txBody>
          <a:bodyPr>
            <a:noAutofit/>
          </a:bodyPr>
          <a:lstStyle>
            <a:lvl1pPr marL="0" indent="0">
              <a:buNone/>
              <a:defRPr sz="2000" b="1">
                <a:solidFill>
                  <a:schemeClr val="bg1"/>
                </a:solidFill>
              </a:defRPr>
            </a:lvl1pPr>
          </a:lstStyle>
          <a:p>
            <a:pPr lvl="0"/>
            <a:r>
              <a:rPr lang="en-US" dirty="0"/>
              <a:t>ITEM 2</a:t>
            </a:r>
            <a:endParaRPr lang="en-IE" dirty="0"/>
          </a:p>
        </p:txBody>
      </p:sp>
      <p:sp>
        <p:nvSpPr>
          <p:cNvPr id="28" name="Content Placeholder 5"/>
          <p:cNvSpPr>
            <a:spLocks noGrp="1"/>
          </p:cNvSpPr>
          <p:nvPr>
            <p:ph sz="quarter" idx="21" hasCustomPrompt="1"/>
          </p:nvPr>
        </p:nvSpPr>
        <p:spPr>
          <a:xfrm>
            <a:off x="6717505" y="4630410"/>
            <a:ext cx="4958107" cy="322710"/>
          </a:xfrm>
          <a:solidFill>
            <a:srgbClr val="815576"/>
          </a:solidFill>
        </p:spPr>
        <p:txBody>
          <a:bodyPr>
            <a:noAutofit/>
          </a:bodyPr>
          <a:lstStyle>
            <a:lvl1pPr marL="0" indent="0">
              <a:buNone/>
              <a:defRPr sz="2000" b="1">
                <a:solidFill>
                  <a:schemeClr val="bg1"/>
                </a:solidFill>
              </a:defRPr>
            </a:lvl1pPr>
          </a:lstStyle>
          <a:p>
            <a:pPr lvl="0"/>
            <a:r>
              <a:rPr lang="en-US" dirty="0"/>
              <a:t>ITEM 1</a:t>
            </a:r>
            <a:endParaRPr lang="en-IE" dirty="0"/>
          </a:p>
        </p:txBody>
      </p:sp>
      <p:sp>
        <p:nvSpPr>
          <p:cNvPr id="29" name="Content Placeholder 5"/>
          <p:cNvSpPr>
            <a:spLocks noGrp="1"/>
          </p:cNvSpPr>
          <p:nvPr>
            <p:ph sz="quarter" idx="22" hasCustomPrompt="1"/>
          </p:nvPr>
        </p:nvSpPr>
        <p:spPr>
          <a:xfrm>
            <a:off x="6717505" y="1324123"/>
            <a:ext cx="4967025" cy="1038077"/>
          </a:xfrm>
        </p:spPr>
        <p:txBody>
          <a:bodyPr>
            <a:noAutofit/>
          </a:bodyPr>
          <a:lstStyle>
            <a:lvl1pPr marL="0" indent="0">
              <a:buNone/>
              <a:defRPr sz="1800" b="0">
                <a:solidFill>
                  <a:schemeClr val="tx1"/>
                </a:solidFill>
              </a:defRPr>
            </a:lvl1pPr>
          </a:lstStyle>
          <a:p>
            <a:r>
              <a:rPr lang="en-GB" b="1" dirty="0">
                <a:latin typeface="Arial" panose="020B0604020202020204" pitchFamily="34" charset="0"/>
                <a:cs typeface="Arial" panose="020B0604020202020204" pitchFamily="34" charset="0"/>
              </a:rPr>
              <a:t>Lorem ipsum </a:t>
            </a:r>
            <a:r>
              <a:rPr lang="en-GB" dirty="0" err="1">
                <a:latin typeface="Arial" panose="020B0604020202020204" pitchFamily="34" charset="0"/>
                <a:cs typeface="Arial" panose="020B0604020202020204" pitchFamily="34" charset="0"/>
              </a:rPr>
              <a:t>dolor</a:t>
            </a:r>
            <a:r>
              <a:rPr lang="en-GB" dirty="0">
                <a:latin typeface="Arial" panose="020B0604020202020204" pitchFamily="34" charset="0"/>
                <a:cs typeface="Arial" panose="020B0604020202020204" pitchFamily="34" charset="0"/>
              </a:rPr>
              <a:t> sit </a:t>
            </a:r>
            <a:r>
              <a:rPr lang="en-GB" dirty="0" err="1">
                <a:latin typeface="Arial" panose="020B0604020202020204" pitchFamily="34" charset="0"/>
                <a:cs typeface="Arial" panose="020B0604020202020204" pitchFamily="34" charset="0"/>
              </a:rPr>
              <a:t>amet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consectetur</a:t>
            </a:r>
            <a:r>
              <a:rPr lang="en-GB"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adipiscing</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elit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sed</a:t>
            </a:r>
            <a:r>
              <a:rPr lang="en-GB" dirty="0">
                <a:latin typeface="Arial" panose="020B0604020202020204" pitchFamily="34" charset="0"/>
                <a:cs typeface="Arial" panose="020B0604020202020204" pitchFamily="34" charset="0"/>
              </a:rPr>
              <a:t> do </a:t>
            </a:r>
            <a:r>
              <a:rPr lang="en-GB" dirty="0" err="1">
                <a:latin typeface="Arial" panose="020B0604020202020204" pitchFamily="34" charset="0"/>
                <a:cs typeface="Arial" panose="020B0604020202020204" pitchFamily="34" charset="0"/>
              </a:rPr>
              <a:t>eiusmod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tempor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incididunt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labore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dolore</a:t>
            </a:r>
            <a:r>
              <a:rPr lang="en-GB" dirty="0">
                <a:latin typeface="Arial" panose="020B0604020202020204" pitchFamily="34" charset="0"/>
                <a:cs typeface="Arial" panose="020B0604020202020204" pitchFamily="34" charset="0"/>
              </a:rPr>
              <a:t> magna </a:t>
            </a:r>
            <a:r>
              <a:rPr lang="en-GB" dirty="0" err="1">
                <a:latin typeface="Arial" panose="020B0604020202020204" pitchFamily="34" charset="0"/>
                <a:cs typeface="Arial" panose="020B0604020202020204" pitchFamily="34" charset="0"/>
              </a:rPr>
              <a:t>aliqua</a:t>
            </a:r>
            <a:r>
              <a:rPr lang="en-GB" dirty="0">
                <a:latin typeface="Arial" panose="020B0604020202020204" pitchFamily="34" charset="0"/>
                <a:cs typeface="Arial" panose="020B0604020202020204" pitchFamily="34" charset="0"/>
              </a:rPr>
              <a:t>. </a:t>
            </a:r>
            <a:endParaRPr lang="nl-BE" dirty="0">
              <a:latin typeface="Arial" panose="020B0604020202020204" pitchFamily="34" charset="0"/>
              <a:cs typeface="Arial" panose="020B0604020202020204" pitchFamily="34" charset="0"/>
            </a:endParaRPr>
          </a:p>
        </p:txBody>
      </p:sp>
      <p:sp>
        <p:nvSpPr>
          <p:cNvPr id="30" name="Content Placeholder 5"/>
          <p:cNvSpPr>
            <a:spLocks noGrp="1"/>
          </p:cNvSpPr>
          <p:nvPr>
            <p:ph sz="quarter" idx="23" hasCustomPrompt="1"/>
          </p:nvPr>
        </p:nvSpPr>
        <p:spPr>
          <a:xfrm>
            <a:off x="6709037" y="5028248"/>
            <a:ext cx="4967025" cy="1101090"/>
          </a:xfrm>
        </p:spPr>
        <p:txBody>
          <a:bodyPr>
            <a:noAutofit/>
          </a:bodyPr>
          <a:lstStyle>
            <a:lvl1pPr marL="0" indent="0">
              <a:buNone/>
              <a:defRPr sz="1800" b="0">
                <a:solidFill>
                  <a:schemeClr val="tx1"/>
                </a:solidFill>
              </a:defRPr>
            </a:lvl1pPr>
          </a:lstStyle>
          <a:p>
            <a:r>
              <a:rPr lang="en-GB" b="1" dirty="0">
                <a:latin typeface="Arial" panose="020B0604020202020204" pitchFamily="34" charset="0"/>
                <a:cs typeface="Arial" panose="020B0604020202020204" pitchFamily="34" charset="0"/>
              </a:rPr>
              <a:t>Lorem ipsum </a:t>
            </a:r>
            <a:r>
              <a:rPr lang="en-GB" dirty="0" err="1">
                <a:latin typeface="Arial" panose="020B0604020202020204" pitchFamily="34" charset="0"/>
                <a:cs typeface="Arial" panose="020B0604020202020204" pitchFamily="34" charset="0"/>
              </a:rPr>
              <a:t>dolor</a:t>
            </a:r>
            <a:r>
              <a:rPr lang="en-GB" dirty="0">
                <a:latin typeface="Arial" panose="020B0604020202020204" pitchFamily="34" charset="0"/>
                <a:cs typeface="Arial" panose="020B0604020202020204" pitchFamily="34" charset="0"/>
              </a:rPr>
              <a:t> sit </a:t>
            </a:r>
            <a:r>
              <a:rPr lang="en-GB" dirty="0" err="1">
                <a:latin typeface="Arial" panose="020B0604020202020204" pitchFamily="34" charset="0"/>
                <a:cs typeface="Arial" panose="020B0604020202020204" pitchFamily="34" charset="0"/>
              </a:rPr>
              <a:t>amet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consectetur</a:t>
            </a:r>
            <a:r>
              <a:rPr lang="en-GB"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adipiscing</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elit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sed</a:t>
            </a:r>
            <a:r>
              <a:rPr lang="en-GB" dirty="0">
                <a:latin typeface="Arial" panose="020B0604020202020204" pitchFamily="34" charset="0"/>
                <a:cs typeface="Arial" panose="020B0604020202020204" pitchFamily="34" charset="0"/>
              </a:rPr>
              <a:t> do </a:t>
            </a:r>
            <a:r>
              <a:rPr lang="en-GB" dirty="0" err="1">
                <a:latin typeface="Arial" panose="020B0604020202020204" pitchFamily="34" charset="0"/>
                <a:cs typeface="Arial" panose="020B0604020202020204" pitchFamily="34" charset="0"/>
              </a:rPr>
              <a:t>eiusmod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tempor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incididunt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labore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dolore</a:t>
            </a:r>
            <a:r>
              <a:rPr lang="en-GB" dirty="0">
                <a:latin typeface="Arial" panose="020B0604020202020204" pitchFamily="34" charset="0"/>
                <a:cs typeface="Arial" panose="020B0604020202020204" pitchFamily="34" charset="0"/>
              </a:rPr>
              <a:t> magna </a:t>
            </a:r>
            <a:r>
              <a:rPr lang="en-GB" dirty="0" err="1">
                <a:latin typeface="Arial" panose="020B0604020202020204" pitchFamily="34" charset="0"/>
                <a:cs typeface="Arial" panose="020B0604020202020204" pitchFamily="34" charset="0"/>
              </a:rPr>
              <a:t>aliqua</a:t>
            </a:r>
            <a:r>
              <a:rPr lang="en-GB" dirty="0">
                <a:latin typeface="Arial" panose="020B0604020202020204" pitchFamily="34" charset="0"/>
                <a:cs typeface="Arial" panose="020B0604020202020204" pitchFamily="34" charset="0"/>
              </a:rPr>
              <a:t>. </a:t>
            </a:r>
            <a:endParaRPr lang="nl-BE" dirty="0">
              <a:latin typeface="Arial" panose="020B0604020202020204" pitchFamily="34" charset="0"/>
              <a:cs typeface="Arial" panose="020B0604020202020204" pitchFamily="34" charset="0"/>
            </a:endParaRPr>
          </a:p>
        </p:txBody>
      </p:sp>
      <p:sp>
        <p:nvSpPr>
          <p:cNvPr id="31" name="Content Placeholder 5"/>
          <p:cNvSpPr>
            <a:spLocks noGrp="1"/>
          </p:cNvSpPr>
          <p:nvPr>
            <p:ph sz="quarter" idx="24" hasCustomPrompt="1"/>
          </p:nvPr>
        </p:nvSpPr>
        <p:spPr>
          <a:xfrm>
            <a:off x="6717505" y="3157852"/>
            <a:ext cx="4967025" cy="1038077"/>
          </a:xfrm>
        </p:spPr>
        <p:txBody>
          <a:bodyPr>
            <a:noAutofit/>
          </a:bodyPr>
          <a:lstStyle>
            <a:lvl1pPr marL="0" indent="0">
              <a:buNone/>
              <a:defRPr sz="1800" b="0">
                <a:solidFill>
                  <a:schemeClr val="tx1"/>
                </a:solidFill>
              </a:defRPr>
            </a:lvl1pPr>
          </a:lstStyle>
          <a:p>
            <a:r>
              <a:rPr lang="en-GB" b="1" dirty="0">
                <a:latin typeface="Arial" panose="020B0604020202020204" pitchFamily="34" charset="0"/>
                <a:cs typeface="Arial" panose="020B0604020202020204" pitchFamily="34" charset="0"/>
              </a:rPr>
              <a:t>Lorem ipsum </a:t>
            </a:r>
            <a:r>
              <a:rPr lang="en-GB" dirty="0" err="1">
                <a:latin typeface="Arial" panose="020B0604020202020204" pitchFamily="34" charset="0"/>
                <a:cs typeface="Arial" panose="020B0604020202020204" pitchFamily="34" charset="0"/>
              </a:rPr>
              <a:t>dolor</a:t>
            </a:r>
            <a:r>
              <a:rPr lang="en-GB" dirty="0">
                <a:latin typeface="Arial" panose="020B0604020202020204" pitchFamily="34" charset="0"/>
                <a:cs typeface="Arial" panose="020B0604020202020204" pitchFamily="34" charset="0"/>
              </a:rPr>
              <a:t> sit </a:t>
            </a:r>
            <a:r>
              <a:rPr lang="en-GB" dirty="0" err="1">
                <a:latin typeface="Arial" panose="020B0604020202020204" pitchFamily="34" charset="0"/>
                <a:cs typeface="Arial" panose="020B0604020202020204" pitchFamily="34" charset="0"/>
              </a:rPr>
              <a:t>amet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consectetur</a:t>
            </a:r>
            <a:r>
              <a:rPr lang="en-GB"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adipiscing</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elit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sed</a:t>
            </a:r>
            <a:r>
              <a:rPr lang="en-GB" dirty="0">
                <a:latin typeface="Arial" panose="020B0604020202020204" pitchFamily="34" charset="0"/>
                <a:cs typeface="Arial" panose="020B0604020202020204" pitchFamily="34" charset="0"/>
              </a:rPr>
              <a:t> do </a:t>
            </a:r>
            <a:r>
              <a:rPr lang="en-GB" dirty="0" err="1">
                <a:latin typeface="Arial" panose="020B0604020202020204" pitchFamily="34" charset="0"/>
                <a:cs typeface="Arial" panose="020B0604020202020204" pitchFamily="34" charset="0"/>
              </a:rPr>
              <a:t>eiusmod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tempor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incididunt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labore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dolore</a:t>
            </a:r>
            <a:r>
              <a:rPr lang="en-GB" dirty="0">
                <a:latin typeface="Arial" panose="020B0604020202020204" pitchFamily="34" charset="0"/>
                <a:cs typeface="Arial" panose="020B0604020202020204" pitchFamily="34" charset="0"/>
              </a:rPr>
              <a:t> magna </a:t>
            </a:r>
            <a:r>
              <a:rPr lang="en-GB" dirty="0" err="1">
                <a:latin typeface="Arial" panose="020B0604020202020204" pitchFamily="34" charset="0"/>
                <a:cs typeface="Arial" panose="020B0604020202020204" pitchFamily="34" charset="0"/>
              </a:rPr>
              <a:t>aliqua</a:t>
            </a:r>
            <a:r>
              <a:rPr lang="en-GB" dirty="0">
                <a:latin typeface="Arial" panose="020B0604020202020204" pitchFamily="34" charset="0"/>
                <a:cs typeface="Arial" panose="020B0604020202020204" pitchFamily="34" charset="0"/>
              </a:rPr>
              <a:t>. </a:t>
            </a:r>
            <a:endParaRPr lang="nl-BE" dirty="0">
              <a:latin typeface="Arial" panose="020B0604020202020204" pitchFamily="34" charset="0"/>
              <a:cs typeface="Arial" panose="020B0604020202020204" pitchFamily="34" charset="0"/>
            </a:endParaRPr>
          </a:p>
        </p:txBody>
      </p:sp>
      <p:sp>
        <p:nvSpPr>
          <p:cNvPr id="34" name="Content Placeholder 5"/>
          <p:cNvSpPr>
            <a:spLocks noGrp="1" noChangeAspect="1"/>
          </p:cNvSpPr>
          <p:nvPr>
            <p:ph sz="quarter" idx="26" hasCustomPrompt="1"/>
          </p:nvPr>
        </p:nvSpPr>
        <p:spPr>
          <a:xfrm>
            <a:off x="483028" y="3153663"/>
            <a:ext cx="2818800" cy="2818800"/>
          </a:xfrm>
          <a:prstGeom prst="ellipse">
            <a:avLst/>
          </a:prstGeom>
          <a:solidFill>
            <a:srgbClr val="C56727">
              <a:alpha val="90000"/>
            </a:srgbClr>
          </a:solidFill>
        </p:spPr>
        <p:txBody>
          <a:bodyPr anchor="ctr" anchorCtr="0">
            <a:noAutofit/>
          </a:bodyPr>
          <a:lstStyle>
            <a:lvl1pPr marL="0" indent="0" algn="ctr">
              <a:buNone/>
              <a:defRPr sz="3200" b="1" baseline="0">
                <a:solidFill>
                  <a:schemeClr val="bg1"/>
                </a:solidFill>
              </a:defRPr>
            </a:lvl1pPr>
          </a:lstStyle>
          <a:p>
            <a:pPr lvl="0"/>
            <a:r>
              <a:rPr lang="en-US" dirty="0"/>
              <a:t>INSERT KEY WORD</a:t>
            </a:r>
          </a:p>
        </p:txBody>
      </p:sp>
      <p:sp>
        <p:nvSpPr>
          <p:cNvPr id="35" name="Content Placeholder 5"/>
          <p:cNvSpPr>
            <a:spLocks noGrp="1" noChangeAspect="1"/>
          </p:cNvSpPr>
          <p:nvPr>
            <p:ph sz="quarter" idx="27" hasCustomPrompt="1"/>
          </p:nvPr>
        </p:nvSpPr>
        <p:spPr>
          <a:xfrm>
            <a:off x="2942992" y="3145047"/>
            <a:ext cx="2818800" cy="2818800"/>
          </a:xfrm>
          <a:prstGeom prst="ellipse">
            <a:avLst/>
          </a:prstGeom>
          <a:solidFill>
            <a:srgbClr val="815576">
              <a:alpha val="90000"/>
            </a:srgbClr>
          </a:solidFill>
        </p:spPr>
        <p:txBody>
          <a:bodyPr anchor="ctr" anchorCtr="0">
            <a:noAutofit/>
          </a:bodyPr>
          <a:lstStyle>
            <a:lvl1pPr marL="0" indent="0" algn="ctr">
              <a:buNone/>
              <a:defRPr sz="3200" b="1" baseline="0">
                <a:solidFill>
                  <a:schemeClr val="bg1"/>
                </a:solidFill>
              </a:defRPr>
            </a:lvl1pPr>
          </a:lstStyle>
          <a:p>
            <a:pPr lvl="0"/>
            <a:r>
              <a:rPr lang="en-US" dirty="0"/>
              <a:t>INSERT KEY WORD</a:t>
            </a:r>
          </a:p>
        </p:txBody>
      </p:sp>
      <p:sp>
        <p:nvSpPr>
          <p:cNvPr id="36" name="Content Placeholder 5"/>
          <p:cNvSpPr>
            <a:spLocks noGrp="1" noChangeAspect="1"/>
          </p:cNvSpPr>
          <p:nvPr>
            <p:ph sz="quarter" idx="25" hasCustomPrompt="1"/>
          </p:nvPr>
        </p:nvSpPr>
        <p:spPr>
          <a:xfrm>
            <a:off x="1687423" y="1053737"/>
            <a:ext cx="2818800" cy="2818800"/>
          </a:xfrm>
          <a:prstGeom prst="ellipse">
            <a:avLst/>
          </a:prstGeom>
          <a:solidFill>
            <a:srgbClr val="397099">
              <a:alpha val="90000"/>
            </a:srgbClr>
          </a:solidFill>
        </p:spPr>
        <p:txBody>
          <a:bodyPr anchor="ctr" anchorCtr="0">
            <a:noAutofit/>
          </a:bodyPr>
          <a:lstStyle>
            <a:lvl1pPr marL="0" indent="0" algn="ctr">
              <a:buNone/>
              <a:defRPr sz="3200" b="1" baseline="0">
                <a:solidFill>
                  <a:schemeClr val="bg1"/>
                </a:solidFill>
              </a:defRPr>
            </a:lvl1pPr>
          </a:lstStyle>
          <a:p>
            <a:pPr lvl="0"/>
            <a:r>
              <a:rPr lang="en-US" dirty="0"/>
              <a:t>INSERT KEY WORD</a:t>
            </a:r>
          </a:p>
        </p:txBody>
      </p:sp>
    </p:spTree>
    <p:extLst>
      <p:ext uri="{BB962C8B-B14F-4D97-AF65-F5344CB8AC3E}">
        <p14:creationId xmlns:p14="http://schemas.microsoft.com/office/powerpoint/2010/main" val="350207945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Titl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23E127E-CB00-431F-85CA-235692BF4B3A}" type="slidenum">
              <a:rPr lang="en-US" smtClean="0"/>
              <a:t>‹#›</a:t>
            </a:fld>
            <a:endParaRPr lang="en-US"/>
          </a:p>
        </p:txBody>
      </p:sp>
      <p:sp>
        <p:nvSpPr>
          <p:cNvPr id="14" name="Content Placeholder 13"/>
          <p:cNvSpPr>
            <a:spLocks noGrp="1"/>
          </p:cNvSpPr>
          <p:nvPr>
            <p:ph sz="quarter" idx="11"/>
          </p:nvPr>
        </p:nvSpPr>
        <p:spPr>
          <a:xfrm>
            <a:off x="2964007" y="1356824"/>
            <a:ext cx="7456940" cy="1260002"/>
          </a:xfrm>
          <a:solidFill>
            <a:srgbClr val="F7A431"/>
          </a:solidFill>
        </p:spPr>
        <p:txBody>
          <a:bodyPr wrap="square" lIns="180000" tIns="360000" rIns="360000" bIns="360000" anchor="ctr" anchorCtr="0">
            <a:noAutofit/>
          </a:bodyPr>
          <a:lstStyle>
            <a:lvl1pPr marL="0" indent="0">
              <a:buNone/>
              <a:defRPr b="1">
                <a:solidFill>
                  <a:schemeClr val="bg1"/>
                </a:solidFill>
              </a:defRPr>
            </a:lvl1pPr>
          </a:lstStyle>
          <a:p>
            <a:pPr lvl="0"/>
            <a:r>
              <a:rPr lang="en-US"/>
              <a:t>Edit Master text styles</a:t>
            </a:r>
          </a:p>
        </p:txBody>
      </p:sp>
      <p:sp>
        <p:nvSpPr>
          <p:cNvPr id="12" name="Content Placeholder 13"/>
          <p:cNvSpPr>
            <a:spLocks noGrp="1"/>
          </p:cNvSpPr>
          <p:nvPr>
            <p:ph sz="quarter" idx="12"/>
          </p:nvPr>
        </p:nvSpPr>
        <p:spPr>
          <a:xfrm>
            <a:off x="2964007" y="2800302"/>
            <a:ext cx="7456940" cy="1260002"/>
          </a:xfrm>
          <a:solidFill>
            <a:srgbClr val="815576"/>
          </a:solidFill>
        </p:spPr>
        <p:txBody>
          <a:bodyPr wrap="square" lIns="180000" tIns="360000" rIns="360000" bIns="360000" anchor="ctr" anchorCtr="0">
            <a:noAutofit/>
          </a:bodyPr>
          <a:lstStyle>
            <a:lvl1pPr marL="0" indent="0">
              <a:buNone/>
              <a:defRPr b="1">
                <a:solidFill>
                  <a:schemeClr val="bg1"/>
                </a:solidFill>
              </a:defRPr>
            </a:lvl1pPr>
          </a:lstStyle>
          <a:p>
            <a:pPr lvl="0"/>
            <a:r>
              <a:rPr lang="en-US"/>
              <a:t>Edit Master text styles</a:t>
            </a:r>
          </a:p>
        </p:txBody>
      </p:sp>
      <p:sp>
        <p:nvSpPr>
          <p:cNvPr id="13" name="Content Placeholder 13"/>
          <p:cNvSpPr>
            <a:spLocks noGrp="1"/>
          </p:cNvSpPr>
          <p:nvPr>
            <p:ph sz="quarter" idx="13"/>
          </p:nvPr>
        </p:nvSpPr>
        <p:spPr>
          <a:xfrm>
            <a:off x="2964007" y="4241173"/>
            <a:ext cx="7456940" cy="1260002"/>
          </a:xfrm>
          <a:solidFill>
            <a:srgbClr val="397099"/>
          </a:solidFill>
        </p:spPr>
        <p:txBody>
          <a:bodyPr wrap="square" lIns="180000" tIns="360000" rIns="360000" bIns="360000" anchor="ctr" anchorCtr="0">
            <a:noAutofit/>
          </a:bodyPr>
          <a:lstStyle>
            <a:lvl1pPr marL="0" indent="0">
              <a:buNone/>
              <a:defRPr b="1">
                <a:solidFill>
                  <a:schemeClr val="bg1"/>
                </a:solidFill>
              </a:defRPr>
            </a:lvl1pPr>
          </a:lstStyle>
          <a:p>
            <a:pPr lvl="0"/>
            <a:r>
              <a:rPr lang="en-US"/>
              <a:t>Edit Master text styles</a:t>
            </a:r>
          </a:p>
        </p:txBody>
      </p:sp>
      <p:sp>
        <p:nvSpPr>
          <p:cNvPr id="22" name="Text Placeholder 21"/>
          <p:cNvSpPr>
            <a:spLocks noGrp="1"/>
          </p:cNvSpPr>
          <p:nvPr>
            <p:ph type="body" sz="quarter" idx="17" hasCustomPrompt="1"/>
          </p:nvPr>
        </p:nvSpPr>
        <p:spPr>
          <a:xfrm>
            <a:off x="1770063" y="1357313"/>
            <a:ext cx="1192212" cy="1258887"/>
          </a:xfrm>
          <a:solidFill>
            <a:schemeClr val="bg1">
              <a:lumMod val="95000"/>
            </a:schemeClr>
          </a:solidFill>
        </p:spPr>
        <p:txBody>
          <a:bodyPr wrap="square" lIns="0" tIns="0" rIns="0" bIns="0" anchor="ctr" anchorCtr="1">
            <a:noAutofit/>
          </a:bodyPr>
          <a:lstStyle>
            <a:lvl1pPr>
              <a:defRPr sz="6000">
                <a:solidFill>
                  <a:schemeClr val="bg1">
                    <a:lumMod val="50000"/>
                  </a:schemeClr>
                </a:solidFill>
                <a:latin typeface="Arial Black" panose="020B0A04020102020204" pitchFamily="34" charset="0"/>
              </a:defRPr>
            </a:lvl1pPr>
          </a:lstStyle>
          <a:p>
            <a:pPr lvl="0"/>
            <a:r>
              <a:rPr lang="en-US" dirty="0"/>
              <a:t>1</a:t>
            </a:r>
            <a:endParaRPr lang="en-GB" dirty="0"/>
          </a:p>
        </p:txBody>
      </p:sp>
      <p:sp>
        <p:nvSpPr>
          <p:cNvPr id="23" name="Text Placeholder 21"/>
          <p:cNvSpPr>
            <a:spLocks noGrp="1"/>
          </p:cNvSpPr>
          <p:nvPr>
            <p:ph type="body" sz="quarter" idx="18" hasCustomPrompt="1"/>
          </p:nvPr>
        </p:nvSpPr>
        <p:spPr>
          <a:xfrm>
            <a:off x="1770063" y="2801417"/>
            <a:ext cx="1192212" cy="1258887"/>
          </a:xfrm>
          <a:solidFill>
            <a:schemeClr val="bg1">
              <a:lumMod val="95000"/>
            </a:schemeClr>
          </a:solidFill>
        </p:spPr>
        <p:txBody>
          <a:bodyPr wrap="square" lIns="0" tIns="0" rIns="0" bIns="0" anchor="ctr" anchorCtr="1">
            <a:noAutofit/>
          </a:bodyPr>
          <a:lstStyle>
            <a:lvl1pPr>
              <a:defRPr sz="6000">
                <a:solidFill>
                  <a:schemeClr val="bg1">
                    <a:lumMod val="50000"/>
                  </a:schemeClr>
                </a:solidFill>
                <a:latin typeface="Arial Black" panose="020B0A04020102020204" pitchFamily="34" charset="0"/>
              </a:defRPr>
            </a:lvl1pPr>
          </a:lstStyle>
          <a:p>
            <a:pPr lvl="0"/>
            <a:r>
              <a:rPr lang="en-US" dirty="0"/>
              <a:t>1</a:t>
            </a:r>
            <a:endParaRPr lang="en-GB" dirty="0"/>
          </a:p>
        </p:txBody>
      </p:sp>
      <p:sp>
        <p:nvSpPr>
          <p:cNvPr id="24" name="Text Placeholder 21"/>
          <p:cNvSpPr>
            <a:spLocks noGrp="1"/>
          </p:cNvSpPr>
          <p:nvPr>
            <p:ph type="body" sz="quarter" idx="19" hasCustomPrompt="1"/>
          </p:nvPr>
        </p:nvSpPr>
        <p:spPr>
          <a:xfrm>
            <a:off x="1770063" y="4240547"/>
            <a:ext cx="1192212" cy="1258887"/>
          </a:xfrm>
          <a:solidFill>
            <a:schemeClr val="bg1">
              <a:lumMod val="95000"/>
            </a:schemeClr>
          </a:solidFill>
        </p:spPr>
        <p:txBody>
          <a:bodyPr wrap="square" lIns="0" tIns="0" rIns="0" bIns="0" anchor="ctr" anchorCtr="1">
            <a:noAutofit/>
          </a:bodyPr>
          <a:lstStyle>
            <a:lvl1pPr>
              <a:defRPr sz="6000">
                <a:solidFill>
                  <a:schemeClr val="bg1">
                    <a:lumMod val="50000"/>
                  </a:schemeClr>
                </a:solidFill>
                <a:latin typeface="Arial Black" panose="020B0A04020102020204" pitchFamily="34" charset="0"/>
              </a:defRPr>
            </a:lvl1pPr>
          </a:lstStyle>
          <a:p>
            <a:pPr lvl="0"/>
            <a:r>
              <a:rPr lang="en-US" dirty="0"/>
              <a:t>1</a:t>
            </a:r>
            <a:endParaRPr lang="en-GB" dirty="0"/>
          </a:p>
        </p:txBody>
      </p:sp>
    </p:spTree>
    <p:extLst>
      <p:ext uri="{BB962C8B-B14F-4D97-AF65-F5344CB8AC3E}">
        <p14:creationId xmlns:p14="http://schemas.microsoft.com/office/powerpoint/2010/main" val="1966629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9738" y="297709"/>
            <a:ext cx="10693400" cy="962025"/>
          </a:xfrm>
        </p:spPr>
        <p:txBody>
          <a:bodyPr/>
          <a:lstStyle>
            <a:lvl1pPr>
              <a:defRPr sz="4000">
                <a:latin typeface="Century Gothic" panose="020B0502020202020204" pitchFamily="34" charset="0"/>
              </a:defRPr>
            </a:lvl1pPr>
          </a:lstStyle>
          <a:p>
            <a:r>
              <a:rPr lang="en-US" dirty="0"/>
              <a:t>CLICK TO EDIT MASTER TITLE STYLE</a:t>
            </a:r>
            <a:endParaRPr lang="en-IE" dirty="0"/>
          </a:p>
        </p:txBody>
      </p:sp>
      <p:sp>
        <p:nvSpPr>
          <p:cNvPr id="3" name="Slide Number Placeholder 2"/>
          <p:cNvSpPr>
            <a:spLocks noGrp="1"/>
          </p:cNvSpPr>
          <p:nvPr>
            <p:ph type="sldNum" sz="quarter" idx="10"/>
          </p:nvPr>
        </p:nvSpPr>
        <p:spPr/>
        <p:txBody>
          <a:bodyPr/>
          <a:lstStyle/>
          <a:p>
            <a:fld id="{623E127E-CB00-431F-85CA-235692BF4B3A}" type="slidenum">
              <a:rPr lang="en-US" smtClean="0"/>
              <a:t>‹#›</a:t>
            </a:fld>
            <a:endParaRPr lang="en-US"/>
          </a:p>
        </p:txBody>
      </p:sp>
      <p:sp>
        <p:nvSpPr>
          <p:cNvPr id="39" name="Content Placeholder 4"/>
          <p:cNvSpPr>
            <a:spLocks noGrp="1"/>
          </p:cNvSpPr>
          <p:nvPr>
            <p:ph sz="quarter" idx="11" hasCustomPrompt="1"/>
          </p:nvPr>
        </p:nvSpPr>
        <p:spPr>
          <a:xfrm>
            <a:off x="3271488" y="2709069"/>
            <a:ext cx="2809455" cy="1439862"/>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9455" h="1439862">
                <a:moveTo>
                  <a:pt x="0" y="0"/>
                </a:moveTo>
                <a:lnTo>
                  <a:pt x="2584822" y="0"/>
                </a:lnTo>
                <a:lnTo>
                  <a:pt x="2809455" y="719931"/>
                </a:lnTo>
                <a:lnTo>
                  <a:pt x="2584822" y="1439862"/>
                </a:lnTo>
                <a:lnTo>
                  <a:pt x="0" y="1439862"/>
                </a:lnTo>
                <a:cubicBezTo>
                  <a:pt x="238734" y="790657"/>
                  <a:pt x="201852" y="902101"/>
                  <a:pt x="252055" y="700213"/>
                </a:cubicBezTo>
                <a:cubicBezTo>
                  <a:pt x="156530" y="441550"/>
                  <a:pt x="84018" y="233404"/>
                  <a:pt x="0" y="0"/>
                </a:cubicBezTo>
                <a:close/>
              </a:path>
            </a:pathLst>
          </a:custGeom>
          <a:solidFill>
            <a:srgbClr val="23618E"/>
          </a:solidFill>
        </p:spPr>
        <p:txBody>
          <a:bodyPr lIns="360000" rIns="360000" anchor="ctr" anchorCtr="1">
            <a:noAutofit/>
          </a:bodyPr>
          <a:lstStyle>
            <a:lvl1pPr algn="ctr">
              <a:defRPr b="1">
                <a:solidFill>
                  <a:schemeClr val="bg1"/>
                </a:solidFill>
                <a:latin typeface="+mj-lt"/>
              </a:defRPr>
            </a:lvl1pPr>
          </a:lstStyle>
          <a:p>
            <a:pPr lvl="0"/>
            <a:r>
              <a:rPr lang="en-GB" dirty="0"/>
              <a:t>ITEM</a:t>
            </a:r>
          </a:p>
        </p:txBody>
      </p:sp>
      <p:sp>
        <p:nvSpPr>
          <p:cNvPr id="40" name="Content Placeholder 4"/>
          <p:cNvSpPr>
            <a:spLocks noGrp="1"/>
          </p:cNvSpPr>
          <p:nvPr>
            <p:ph sz="quarter" idx="12" hasCustomPrompt="1"/>
          </p:nvPr>
        </p:nvSpPr>
        <p:spPr>
          <a:xfrm>
            <a:off x="515938" y="2709069"/>
            <a:ext cx="2809455" cy="1439862"/>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9455" h="1439862">
                <a:moveTo>
                  <a:pt x="0" y="0"/>
                </a:moveTo>
                <a:lnTo>
                  <a:pt x="2584822" y="0"/>
                </a:lnTo>
                <a:lnTo>
                  <a:pt x="2809455" y="719931"/>
                </a:lnTo>
                <a:lnTo>
                  <a:pt x="2584822" y="1439862"/>
                </a:lnTo>
                <a:lnTo>
                  <a:pt x="0" y="1439862"/>
                </a:lnTo>
                <a:cubicBezTo>
                  <a:pt x="238734" y="790657"/>
                  <a:pt x="201852" y="902101"/>
                  <a:pt x="252055" y="700213"/>
                </a:cubicBezTo>
                <a:cubicBezTo>
                  <a:pt x="156530" y="441550"/>
                  <a:pt x="84018" y="233404"/>
                  <a:pt x="0" y="0"/>
                </a:cubicBezTo>
                <a:close/>
              </a:path>
            </a:pathLst>
          </a:custGeom>
          <a:solidFill>
            <a:srgbClr val="1A496A"/>
          </a:solidFill>
        </p:spPr>
        <p:txBody>
          <a:bodyPr lIns="360000" rIns="360000" anchor="ctr" anchorCtr="1">
            <a:noAutofit/>
          </a:bodyPr>
          <a:lstStyle>
            <a:lvl1pPr algn="ctr">
              <a:defRPr b="1">
                <a:solidFill>
                  <a:schemeClr val="bg1"/>
                </a:solidFill>
                <a:latin typeface="+mj-lt"/>
              </a:defRPr>
            </a:lvl1pPr>
          </a:lstStyle>
          <a:p>
            <a:pPr lvl="0"/>
            <a:r>
              <a:rPr lang="en-GB" dirty="0"/>
              <a:t>ITEM</a:t>
            </a:r>
          </a:p>
        </p:txBody>
      </p:sp>
      <p:sp>
        <p:nvSpPr>
          <p:cNvPr id="41" name="Content Placeholder 4"/>
          <p:cNvSpPr>
            <a:spLocks noGrp="1"/>
          </p:cNvSpPr>
          <p:nvPr>
            <p:ph sz="quarter" idx="13" hasCustomPrompt="1"/>
          </p:nvPr>
        </p:nvSpPr>
        <p:spPr>
          <a:xfrm>
            <a:off x="6016583" y="2709069"/>
            <a:ext cx="2809455" cy="1439862"/>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9455" h="1439862">
                <a:moveTo>
                  <a:pt x="0" y="0"/>
                </a:moveTo>
                <a:lnTo>
                  <a:pt x="2584822" y="0"/>
                </a:lnTo>
                <a:lnTo>
                  <a:pt x="2809455" y="719931"/>
                </a:lnTo>
                <a:lnTo>
                  <a:pt x="2584822" y="1439862"/>
                </a:lnTo>
                <a:lnTo>
                  <a:pt x="0" y="1439862"/>
                </a:lnTo>
                <a:cubicBezTo>
                  <a:pt x="238734" y="790657"/>
                  <a:pt x="201852" y="902101"/>
                  <a:pt x="252055" y="700213"/>
                </a:cubicBezTo>
                <a:cubicBezTo>
                  <a:pt x="156530" y="441550"/>
                  <a:pt x="84018" y="233404"/>
                  <a:pt x="0" y="0"/>
                </a:cubicBezTo>
                <a:close/>
              </a:path>
            </a:pathLst>
          </a:custGeom>
          <a:solidFill>
            <a:srgbClr val="2971A7"/>
          </a:solidFill>
        </p:spPr>
        <p:txBody>
          <a:bodyPr lIns="360000" rIns="360000" anchor="ctr" anchorCtr="1">
            <a:noAutofit/>
          </a:bodyPr>
          <a:lstStyle>
            <a:lvl1pPr algn="ctr">
              <a:defRPr b="1">
                <a:solidFill>
                  <a:schemeClr val="bg1"/>
                </a:solidFill>
                <a:latin typeface="+mj-lt"/>
              </a:defRPr>
            </a:lvl1pPr>
          </a:lstStyle>
          <a:p>
            <a:pPr lvl="0"/>
            <a:r>
              <a:rPr lang="en-GB" dirty="0"/>
              <a:t>ITEM</a:t>
            </a:r>
          </a:p>
        </p:txBody>
      </p:sp>
      <p:sp>
        <p:nvSpPr>
          <p:cNvPr id="42" name="Content Placeholder 4"/>
          <p:cNvSpPr>
            <a:spLocks noGrp="1"/>
          </p:cNvSpPr>
          <p:nvPr>
            <p:ph sz="quarter" idx="14" hasCustomPrompt="1"/>
          </p:nvPr>
        </p:nvSpPr>
        <p:spPr>
          <a:xfrm>
            <a:off x="8793765" y="2709069"/>
            <a:ext cx="2809455" cy="1439862"/>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9455" h="1439862">
                <a:moveTo>
                  <a:pt x="0" y="0"/>
                </a:moveTo>
                <a:lnTo>
                  <a:pt x="2584822" y="0"/>
                </a:lnTo>
                <a:lnTo>
                  <a:pt x="2809455" y="719931"/>
                </a:lnTo>
                <a:lnTo>
                  <a:pt x="2584822" y="1439862"/>
                </a:lnTo>
                <a:lnTo>
                  <a:pt x="0" y="1439862"/>
                </a:lnTo>
                <a:cubicBezTo>
                  <a:pt x="238734" y="790657"/>
                  <a:pt x="201852" y="902101"/>
                  <a:pt x="252055" y="700213"/>
                </a:cubicBezTo>
                <a:cubicBezTo>
                  <a:pt x="156530" y="441550"/>
                  <a:pt x="84018" y="233404"/>
                  <a:pt x="0" y="0"/>
                </a:cubicBezTo>
                <a:close/>
              </a:path>
            </a:pathLst>
          </a:custGeom>
          <a:solidFill>
            <a:srgbClr val="94C3E5"/>
          </a:solidFill>
        </p:spPr>
        <p:txBody>
          <a:bodyPr lIns="360000" rIns="360000" anchor="ctr" anchorCtr="1">
            <a:noAutofit/>
          </a:bodyPr>
          <a:lstStyle>
            <a:lvl1pPr algn="ctr">
              <a:defRPr b="1">
                <a:solidFill>
                  <a:schemeClr val="tx1"/>
                </a:solidFill>
                <a:latin typeface="+mj-lt"/>
              </a:defRPr>
            </a:lvl1pPr>
          </a:lstStyle>
          <a:p>
            <a:pPr lvl="0"/>
            <a:r>
              <a:rPr lang="en-GB" dirty="0"/>
              <a:t>ITEM</a:t>
            </a:r>
          </a:p>
        </p:txBody>
      </p:sp>
    </p:spTree>
    <p:extLst>
      <p:ext uri="{BB962C8B-B14F-4D97-AF65-F5344CB8AC3E}">
        <p14:creationId xmlns:p14="http://schemas.microsoft.com/office/powerpoint/2010/main" val="1970463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23E127E-CB00-431F-85CA-235692BF4B3A}" type="slidenum">
              <a:rPr lang="en-US" smtClean="0"/>
              <a:t>‹#›</a:t>
            </a:fld>
            <a:endParaRPr lang="en-US"/>
          </a:p>
        </p:txBody>
      </p:sp>
      <p:sp>
        <p:nvSpPr>
          <p:cNvPr id="6" name="Picture Placeholder 5"/>
          <p:cNvSpPr>
            <a:spLocks noGrp="1"/>
          </p:cNvSpPr>
          <p:nvPr>
            <p:ph type="pic" sz="quarter" idx="13"/>
          </p:nvPr>
        </p:nvSpPr>
        <p:spPr>
          <a:xfrm>
            <a:off x="515938" y="549275"/>
            <a:ext cx="5597525" cy="5759450"/>
          </a:xfrm>
        </p:spPr>
        <p:txBody>
          <a:bodyPr/>
          <a:lstStyle/>
          <a:p>
            <a:r>
              <a:rPr lang="en-US"/>
              <a:t>Click icon to add picture</a:t>
            </a:r>
            <a:endParaRPr lang="en-IE"/>
          </a:p>
        </p:txBody>
      </p:sp>
      <p:sp>
        <p:nvSpPr>
          <p:cNvPr id="12" name="Content Placeholder 5"/>
          <p:cNvSpPr>
            <a:spLocks noGrp="1"/>
          </p:cNvSpPr>
          <p:nvPr>
            <p:ph sz="quarter" idx="19" hasCustomPrompt="1"/>
          </p:nvPr>
        </p:nvSpPr>
        <p:spPr>
          <a:xfrm>
            <a:off x="6731646" y="1836052"/>
            <a:ext cx="4693592" cy="1181621"/>
          </a:xfrm>
        </p:spPr>
        <p:txBody>
          <a:bodyPr>
            <a:noAutofit/>
          </a:bodyPr>
          <a:lstStyle>
            <a:lvl1pPr marL="0" indent="0">
              <a:buNone/>
              <a:defRPr sz="1800" b="0">
                <a:solidFill>
                  <a:schemeClr val="tx1"/>
                </a:solidFill>
              </a:defRPr>
            </a:lvl1pPr>
          </a:lstStyle>
          <a:p>
            <a:r>
              <a:rPr lang="en-GB" b="1" dirty="0">
                <a:latin typeface="Arial" panose="020B0604020202020204" pitchFamily="34" charset="0"/>
                <a:cs typeface="Arial" panose="020B0604020202020204" pitchFamily="34" charset="0"/>
              </a:rPr>
              <a:t>Lorem ipsum </a:t>
            </a:r>
            <a:r>
              <a:rPr lang="en-GB" dirty="0" err="1">
                <a:latin typeface="Arial" panose="020B0604020202020204" pitchFamily="34" charset="0"/>
                <a:cs typeface="Arial" panose="020B0604020202020204" pitchFamily="34" charset="0"/>
              </a:rPr>
              <a:t>dolor</a:t>
            </a:r>
            <a:r>
              <a:rPr lang="en-GB" dirty="0">
                <a:latin typeface="Arial" panose="020B0604020202020204" pitchFamily="34" charset="0"/>
                <a:cs typeface="Arial" panose="020B0604020202020204" pitchFamily="34" charset="0"/>
              </a:rPr>
              <a:t> sit </a:t>
            </a:r>
            <a:r>
              <a:rPr lang="en-GB" dirty="0" err="1">
                <a:latin typeface="Arial" panose="020B0604020202020204" pitchFamily="34" charset="0"/>
                <a:cs typeface="Arial" panose="020B0604020202020204" pitchFamily="34" charset="0"/>
              </a:rPr>
              <a:t>amet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consectetur</a:t>
            </a:r>
            <a:r>
              <a:rPr lang="en-GB"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adipiscing</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elit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sed</a:t>
            </a:r>
            <a:r>
              <a:rPr lang="en-GB" dirty="0">
                <a:latin typeface="Arial" panose="020B0604020202020204" pitchFamily="34" charset="0"/>
                <a:cs typeface="Arial" panose="020B0604020202020204" pitchFamily="34" charset="0"/>
              </a:rPr>
              <a:t> do </a:t>
            </a:r>
            <a:r>
              <a:rPr lang="en-GB" dirty="0" err="1">
                <a:latin typeface="Arial" panose="020B0604020202020204" pitchFamily="34" charset="0"/>
                <a:cs typeface="Arial" panose="020B0604020202020204" pitchFamily="34" charset="0"/>
              </a:rPr>
              <a:t>eiusmod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tempor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incididunt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labore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dolore</a:t>
            </a:r>
            <a:r>
              <a:rPr lang="en-GB" dirty="0">
                <a:latin typeface="Arial" panose="020B0604020202020204" pitchFamily="34" charset="0"/>
                <a:cs typeface="Arial" panose="020B0604020202020204" pitchFamily="34" charset="0"/>
              </a:rPr>
              <a:t> magna </a:t>
            </a:r>
            <a:r>
              <a:rPr lang="en-GB" dirty="0" err="1">
                <a:latin typeface="Arial" panose="020B0604020202020204" pitchFamily="34" charset="0"/>
                <a:cs typeface="Arial" panose="020B0604020202020204" pitchFamily="34" charset="0"/>
              </a:rPr>
              <a:t>aliqua</a:t>
            </a:r>
            <a:r>
              <a:rPr lang="en-GB" dirty="0">
                <a:latin typeface="Arial" panose="020B0604020202020204" pitchFamily="34" charset="0"/>
                <a:cs typeface="Arial" panose="020B0604020202020204" pitchFamily="34" charset="0"/>
              </a:rPr>
              <a:t>. </a:t>
            </a:r>
            <a:endParaRPr lang="nl-BE" dirty="0">
              <a:latin typeface="Arial" panose="020B0604020202020204" pitchFamily="34" charset="0"/>
              <a:cs typeface="Arial" panose="020B0604020202020204" pitchFamily="34" charset="0"/>
            </a:endParaRPr>
          </a:p>
        </p:txBody>
      </p:sp>
      <p:sp>
        <p:nvSpPr>
          <p:cNvPr id="13" name="Content Placeholder 5"/>
          <p:cNvSpPr>
            <a:spLocks noGrp="1"/>
          </p:cNvSpPr>
          <p:nvPr>
            <p:ph sz="quarter" idx="20" hasCustomPrompt="1"/>
          </p:nvPr>
        </p:nvSpPr>
        <p:spPr>
          <a:xfrm>
            <a:off x="6723178" y="3770467"/>
            <a:ext cx="4702060" cy="1181621"/>
          </a:xfrm>
        </p:spPr>
        <p:txBody>
          <a:bodyPr>
            <a:noAutofit/>
          </a:bodyPr>
          <a:lstStyle>
            <a:lvl1pPr marL="0" indent="0">
              <a:buNone/>
              <a:defRPr sz="1800" b="0">
                <a:solidFill>
                  <a:schemeClr val="tx1"/>
                </a:solidFill>
              </a:defRPr>
            </a:lvl1pPr>
          </a:lstStyle>
          <a:p>
            <a:r>
              <a:rPr lang="en-GB" b="1" dirty="0">
                <a:latin typeface="Arial" panose="020B0604020202020204" pitchFamily="34" charset="0"/>
                <a:cs typeface="Arial" panose="020B0604020202020204" pitchFamily="34" charset="0"/>
              </a:rPr>
              <a:t>Lorem ipsum </a:t>
            </a:r>
            <a:r>
              <a:rPr lang="en-GB" dirty="0" err="1">
                <a:latin typeface="Arial" panose="020B0604020202020204" pitchFamily="34" charset="0"/>
                <a:cs typeface="Arial" panose="020B0604020202020204" pitchFamily="34" charset="0"/>
              </a:rPr>
              <a:t>dolor</a:t>
            </a:r>
            <a:r>
              <a:rPr lang="en-GB" dirty="0">
                <a:latin typeface="Arial" panose="020B0604020202020204" pitchFamily="34" charset="0"/>
                <a:cs typeface="Arial" panose="020B0604020202020204" pitchFamily="34" charset="0"/>
              </a:rPr>
              <a:t> sit </a:t>
            </a:r>
            <a:r>
              <a:rPr lang="en-GB" dirty="0" err="1">
                <a:latin typeface="Arial" panose="020B0604020202020204" pitchFamily="34" charset="0"/>
                <a:cs typeface="Arial" panose="020B0604020202020204" pitchFamily="34" charset="0"/>
              </a:rPr>
              <a:t>amet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consectetur</a:t>
            </a:r>
            <a:r>
              <a:rPr lang="en-GB"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adipiscing</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elit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sed</a:t>
            </a:r>
            <a:r>
              <a:rPr lang="en-GB" dirty="0">
                <a:latin typeface="Arial" panose="020B0604020202020204" pitchFamily="34" charset="0"/>
                <a:cs typeface="Arial" panose="020B0604020202020204" pitchFamily="34" charset="0"/>
              </a:rPr>
              <a:t> do </a:t>
            </a:r>
            <a:r>
              <a:rPr lang="en-GB" dirty="0" err="1">
                <a:latin typeface="Arial" panose="020B0604020202020204" pitchFamily="34" charset="0"/>
                <a:cs typeface="Arial" panose="020B0604020202020204" pitchFamily="34" charset="0"/>
              </a:rPr>
              <a:t>eiusmod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tempor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incididunt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labore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dolore</a:t>
            </a:r>
            <a:r>
              <a:rPr lang="en-GB" dirty="0">
                <a:latin typeface="Arial" panose="020B0604020202020204" pitchFamily="34" charset="0"/>
                <a:cs typeface="Arial" panose="020B0604020202020204" pitchFamily="34" charset="0"/>
              </a:rPr>
              <a:t> magna </a:t>
            </a:r>
            <a:r>
              <a:rPr lang="en-GB" dirty="0" err="1">
                <a:latin typeface="Arial" panose="020B0604020202020204" pitchFamily="34" charset="0"/>
                <a:cs typeface="Arial" panose="020B0604020202020204" pitchFamily="34" charset="0"/>
              </a:rPr>
              <a:t>aliqua</a:t>
            </a:r>
            <a:r>
              <a:rPr lang="en-GB" dirty="0">
                <a:latin typeface="Arial" panose="020B0604020202020204" pitchFamily="34" charset="0"/>
                <a:cs typeface="Arial" panose="020B0604020202020204" pitchFamily="34" charset="0"/>
              </a:rPr>
              <a:t>. </a:t>
            </a:r>
            <a:endParaRPr lang="nl-B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267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our arguments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23E127E-CB00-431F-85CA-235692BF4B3A}" type="slidenum">
              <a:rPr lang="en-US" smtClean="0"/>
              <a:t>‹#›</a:t>
            </a:fld>
            <a:endParaRPr lang="en-US"/>
          </a:p>
        </p:txBody>
      </p:sp>
      <p:sp>
        <p:nvSpPr>
          <p:cNvPr id="21" name="Content Placeholder 5"/>
          <p:cNvSpPr>
            <a:spLocks noGrp="1"/>
          </p:cNvSpPr>
          <p:nvPr>
            <p:ph sz="quarter" idx="16" hasCustomPrompt="1"/>
          </p:nvPr>
        </p:nvSpPr>
        <p:spPr>
          <a:xfrm>
            <a:off x="3724851" y="710673"/>
            <a:ext cx="6147812" cy="606612"/>
          </a:xfrm>
        </p:spPr>
        <p:txBody>
          <a:bodyPr>
            <a:noAutofit/>
          </a:bodyPr>
          <a:lstStyle>
            <a:lvl1pPr marL="0" indent="0">
              <a:buNone/>
              <a:defRPr sz="2000" b="1"/>
            </a:lvl1pPr>
          </a:lstStyle>
          <a:p>
            <a:pPr lvl="0"/>
            <a:r>
              <a:rPr lang="en-US" dirty="0"/>
              <a:t>INSERT ITEM HERE</a:t>
            </a:r>
          </a:p>
        </p:txBody>
      </p:sp>
      <p:sp>
        <p:nvSpPr>
          <p:cNvPr id="22" name="Content Placeholder 5"/>
          <p:cNvSpPr>
            <a:spLocks noGrp="1"/>
          </p:cNvSpPr>
          <p:nvPr>
            <p:ph sz="quarter" idx="17" hasCustomPrompt="1"/>
          </p:nvPr>
        </p:nvSpPr>
        <p:spPr>
          <a:xfrm>
            <a:off x="3724851" y="2332143"/>
            <a:ext cx="6156280" cy="606612"/>
          </a:xfrm>
        </p:spPr>
        <p:txBody>
          <a:bodyPr>
            <a:noAutofit/>
          </a:bodyPr>
          <a:lstStyle>
            <a:lvl1pPr marL="0" indent="0">
              <a:buNone/>
              <a:defRPr sz="2000" b="1"/>
            </a:lvl1pPr>
          </a:lstStyle>
          <a:p>
            <a:pPr lvl="0"/>
            <a:r>
              <a:rPr lang="en-US" dirty="0"/>
              <a:t>INSERT ITEM HERE</a:t>
            </a:r>
          </a:p>
        </p:txBody>
      </p:sp>
      <p:sp>
        <p:nvSpPr>
          <p:cNvPr id="23" name="Content Placeholder 5"/>
          <p:cNvSpPr>
            <a:spLocks noGrp="1"/>
          </p:cNvSpPr>
          <p:nvPr>
            <p:ph sz="quarter" idx="18" hasCustomPrompt="1"/>
          </p:nvPr>
        </p:nvSpPr>
        <p:spPr>
          <a:xfrm>
            <a:off x="3733317" y="3761205"/>
            <a:ext cx="6147813" cy="606612"/>
          </a:xfrm>
        </p:spPr>
        <p:txBody>
          <a:bodyPr>
            <a:noAutofit/>
          </a:bodyPr>
          <a:lstStyle>
            <a:lvl1pPr marL="0" indent="0">
              <a:buNone/>
              <a:defRPr sz="2000" b="1"/>
            </a:lvl1pPr>
          </a:lstStyle>
          <a:p>
            <a:pPr lvl="0"/>
            <a:r>
              <a:rPr lang="en-US" dirty="0"/>
              <a:t>INSERT ITEM HERE</a:t>
            </a:r>
          </a:p>
        </p:txBody>
      </p:sp>
      <p:sp>
        <p:nvSpPr>
          <p:cNvPr id="24" name="Content Placeholder 5"/>
          <p:cNvSpPr>
            <a:spLocks noGrp="1"/>
          </p:cNvSpPr>
          <p:nvPr>
            <p:ph sz="quarter" idx="19" hasCustomPrompt="1"/>
          </p:nvPr>
        </p:nvSpPr>
        <p:spPr>
          <a:xfrm>
            <a:off x="3733318" y="5465489"/>
            <a:ext cx="6147812" cy="606612"/>
          </a:xfrm>
        </p:spPr>
        <p:txBody>
          <a:bodyPr>
            <a:noAutofit/>
          </a:bodyPr>
          <a:lstStyle>
            <a:lvl1pPr marL="0" indent="0">
              <a:buNone/>
              <a:defRPr sz="2000" b="1"/>
            </a:lvl1pPr>
          </a:lstStyle>
          <a:p>
            <a:pPr lvl="0"/>
            <a:r>
              <a:rPr lang="en-US" dirty="0"/>
              <a:t>INSERT ITEM HERE</a:t>
            </a:r>
          </a:p>
        </p:txBody>
      </p:sp>
      <p:sp>
        <p:nvSpPr>
          <p:cNvPr id="5" name="Picture Placeholder 4"/>
          <p:cNvSpPr>
            <a:spLocks noGrp="1"/>
          </p:cNvSpPr>
          <p:nvPr>
            <p:ph type="pic" sz="quarter" idx="20" hasCustomPrompt="1"/>
          </p:nvPr>
        </p:nvSpPr>
        <p:spPr>
          <a:xfrm>
            <a:off x="2562225" y="711200"/>
            <a:ext cx="657225" cy="606425"/>
          </a:xfrm>
        </p:spPr>
        <p:txBody>
          <a:bodyPr>
            <a:noAutofit/>
          </a:bodyPr>
          <a:lstStyle>
            <a:lvl1pPr marL="0" indent="0">
              <a:buNone/>
              <a:defRPr sz="1400" baseline="0"/>
            </a:lvl1pPr>
          </a:lstStyle>
          <a:p>
            <a:r>
              <a:rPr lang="en-IE" dirty="0"/>
              <a:t>Insert Icon</a:t>
            </a:r>
          </a:p>
        </p:txBody>
      </p:sp>
      <p:sp>
        <p:nvSpPr>
          <p:cNvPr id="15" name="Picture Placeholder 4"/>
          <p:cNvSpPr>
            <a:spLocks noGrp="1"/>
          </p:cNvSpPr>
          <p:nvPr>
            <p:ph type="pic" sz="quarter" idx="21" hasCustomPrompt="1"/>
          </p:nvPr>
        </p:nvSpPr>
        <p:spPr>
          <a:xfrm>
            <a:off x="2562225" y="2328441"/>
            <a:ext cx="657225" cy="606425"/>
          </a:xfrm>
        </p:spPr>
        <p:txBody>
          <a:bodyPr>
            <a:noAutofit/>
          </a:bodyPr>
          <a:lstStyle>
            <a:lvl1pPr marL="0" indent="0">
              <a:buNone/>
              <a:defRPr sz="1400" baseline="0"/>
            </a:lvl1pPr>
          </a:lstStyle>
          <a:p>
            <a:r>
              <a:rPr lang="en-IE" dirty="0"/>
              <a:t>Insert Icon</a:t>
            </a:r>
          </a:p>
        </p:txBody>
      </p:sp>
      <p:sp>
        <p:nvSpPr>
          <p:cNvPr id="17" name="Picture Placeholder 4"/>
          <p:cNvSpPr>
            <a:spLocks noGrp="1"/>
          </p:cNvSpPr>
          <p:nvPr>
            <p:ph type="pic" sz="quarter" idx="22" hasCustomPrompt="1"/>
          </p:nvPr>
        </p:nvSpPr>
        <p:spPr>
          <a:xfrm>
            <a:off x="2562225" y="3761205"/>
            <a:ext cx="657225" cy="606425"/>
          </a:xfrm>
        </p:spPr>
        <p:txBody>
          <a:bodyPr>
            <a:noAutofit/>
          </a:bodyPr>
          <a:lstStyle>
            <a:lvl1pPr marL="0" indent="0">
              <a:buNone/>
              <a:defRPr sz="1400" baseline="0"/>
            </a:lvl1pPr>
          </a:lstStyle>
          <a:p>
            <a:r>
              <a:rPr lang="en-IE" dirty="0"/>
              <a:t>Insert Icon</a:t>
            </a:r>
          </a:p>
        </p:txBody>
      </p:sp>
      <p:sp>
        <p:nvSpPr>
          <p:cNvPr id="19" name="Picture Placeholder 4"/>
          <p:cNvSpPr>
            <a:spLocks noGrp="1"/>
          </p:cNvSpPr>
          <p:nvPr>
            <p:ph type="pic" sz="quarter" idx="23" hasCustomPrompt="1"/>
          </p:nvPr>
        </p:nvSpPr>
        <p:spPr>
          <a:xfrm>
            <a:off x="2562225" y="5465676"/>
            <a:ext cx="657225" cy="606425"/>
          </a:xfrm>
        </p:spPr>
        <p:txBody>
          <a:bodyPr>
            <a:noAutofit/>
          </a:bodyPr>
          <a:lstStyle>
            <a:lvl1pPr marL="0" indent="0">
              <a:buNone/>
              <a:defRPr sz="1400" baseline="0"/>
            </a:lvl1pPr>
          </a:lstStyle>
          <a:p>
            <a:r>
              <a:rPr lang="en-IE" dirty="0"/>
              <a:t>Insert Icon</a:t>
            </a:r>
          </a:p>
        </p:txBody>
      </p:sp>
    </p:spTree>
    <p:extLst>
      <p:ext uri="{BB962C8B-B14F-4D97-AF65-F5344CB8AC3E}">
        <p14:creationId xmlns:p14="http://schemas.microsoft.com/office/powerpoint/2010/main" val="1235962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8720" y="549276"/>
            <a:ext cx="10693400" cy="962025"/>
          </a:xfrm>
        </p:spPr>
        <p:txBody>
          <a:bodyPr/>
          <a:lstStyle>
            <a:lvl1pPr algn="ctr">
              <a:defRPr sz="4000">
                <a:solidFill>
                  <a:schemeClr val="tx1"/>
                </a:solidFill>
                <a:latin typeface="Century Gothic" panose="020B0502020202020204" pitchFamily="34" charset="0"/>
              </a:defRPr>
            </a:lvl1pPr>
          </a:lstStyle>
          <a:p>
            <a:r>
              <a:rPr lang="en-US" dirty="0"/>
              <a:t>CLICK TO EDIT MASTER TITLE STYLE</a:t>
            </a:r>
            <a:endParaRPr lang="en-IE" dirty="0"/>
          </a:p>
        </p:txBody>
      </p:sp>
      <p:sp>
        <p:nvSpPr>
          <p:cNvPr id="3" name="Slide Number Placeholder 2"/>
          <p:cNvSpPr>
            <a:spLocks noGrp="1"/>
          </p:cNvSpPr>
          <p:nvPr>
            <p:ph type="sldNum" sz="quarter" idx="10"/>
          </p:nvPr>
        </p:nvSpPr>
        <p:spPr/>
        <p:txBody>
          <a:bodyPr/>
          <a:lstStyle/>
          <a:p>
            <a:fld id="{623E127E-CB00-431F-85CA-235692BF4B3A}" type="slidenum">
              <a:rPr lang="en-US" smtClean="0"/>
              <a:t>‹#›</a:t>
            </a:fld>
            <a:endParaRPr lang="en-US"/>
          </a:p>
        </p:txBody>
      </p:sp>
      <p:sp>
        <p:nvSpPr>
          <p:cNvPr id="4" name="Bent Arrow 3"/>
          <p:cNvSpPr/>
          <p:nvPr/>
        </p:nvSpPr>
        <p:spPr>
          <a:xfrm flipV="1">
            <a:off x="6281510" y="1522910"/>
            <a:ext cx="1127539" cy="3373940"/>
          </a:xfrm>
          <a:prstGeom prst="bentArrow">
            <a:avLst>
              <a:gd name="adj1" fmla="val 18536"/>
              <a:gd name="adj2" fmla="val 18435"/>
              <a:gd name="adj3" fmla="val 25000"/>
              <a:gd name="adj4" fmla="val 1699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5" name="Bent Arrow 4"/>
          <p:cNvSpPr/>
          <p:nvPr/>
        </p:nvSpPr>
        <p:spPr>
          <a:xfrm flipV="1">
            <a:off x="6052803" y="1522910"/>
            <a:ext cx="1127539" cy="4606427"/>
          </a:xfrm>
          <a:prstGeom prst="bentArrow">
            <a:avLst>
              <a:gd name="adj1" fmla="val 18536"/>
              <a:gd name="adj2" fmla="val 18435"/>
              <a:gd name="adj3" fmla="val 25000"/>
              <a:gd name="adj4" fmla="val 1699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6" name="Bent Arrow 5"/>
          <p:cNvSpPr/>
          <p:nvPr/>
        </p:nvSpPr>
        <p:spPr>
          <a:xfrm flipH="1" flipV="1">
            <a:off x="4905553" y="1522910"/>
            <a:ext cx="1127539" cy="4606427"/>
          </a:xfrm>
          <a:prstGeom prst="bentArrow">
            <a:avLst>
              <a:gd name="adj1" fmla="val 18536"/>
              <a:gd name="adj2" fmla="val 18435"/>
              <a:gd name="adj3" fmla="val 25000"/>
              <a:gd name="adj4" fmla="val 16992"/>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7" name="Bent Arrow 6"/>
          <p:cNvSpPr/>
          <p:nvPr/>
        </p:nvSpPr>
        <p:spPr>
          <a:xfrm flipH="1" flipV="1">
            <a:off x="4675107" y="1522909"/>
            <a:ext cx="1127539" cy="3373941"/>
          </a:xfrm>
          <a:prstGeom prst="bentArrow">
            <a:avLst>
              <a:gd name="adj1" fmla="val 18536"/>
              <a:gd name="adj2" fmla="val 18435"/>
              <a:gd name="adj3" fmla="val 25000"/>
              <a:gd name="adj4" fmla="val 1699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8" name="Rectangle 7"/>
          <p:cNvSpPr/>
          <p:nvPr/>
        </p:nvSpPr>
        <p:spPr>
          <a:xfrm>
            <a:off x="5591175" y="0"/>
            <a:ext cx="235126" cy="549276"/>
          </a:xfrm>
          <a:prstGeom prst="rect">
            <a:avLst/>
          </a:prstGeom>
          <a:solidFill>
            <a:srgbClr val="BF5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p:cNvSpPr/>
          <p:nvPr/>
        </p:nvSpPr>
        <p:spPr>
          <a:xfrm>
            <a:off x="5821620" y="0"/>
            <a:ext cx="235126" cy="549276"/>
          </a:xfrm>
          <a:prstGeom prst="rect">
            <a:avLst/>
          </a:prstGeom>
          <a:solidFill>
            <a:srgbClr val="D68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p:cNvSpPr/>
          <p:nvPr/>
        </p:nvSpPr>
        <p:spPr>
          <a:xfrm>
            <a:off x="6046384" y="0"/>
            <a:ext cx="235126" cy="549276"/>
          </a:xfrm>
          <a:prstGeom prst="rect">
            <a:avLst/>
          </a:prstGeom>
          <a:solidFill>
            <a:srgbClr val="F7A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p:cNvSpPr/>
          <p:nvPr/>
        </p:nvSpPr>
        <p:spPr>
          <a:xfrm>
            <a:off x="6275967" y="0"/>
            <a:ext cx="235126" cy="549276"/>
          </a:xfrm>
          <a:prstGeom prst="rect">
            <a:avLst/>
          </a:prstGeom>
          <a:solidFill>
            <a:srgbClr val="FAC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Content Placeholder 12"/>
          <p:cNvSpPr>
            <a:spLocks noGrp="1"/>
          </p:cNvSpPr>
          <p:nvPr>
            <p:ph sz="quarter" idx="11" hasCustomPrompt="1"/>
          </p:nvPr>
        </p:nvSpPr>
        <p:spPr>
          <a:xfrm>
            <a:off x="7486650" y="4515850"/>
            <a:ext cx="2609850" cy="361950"/>
          </a:xfrm>
        </p:spPr>
        <p:txBody>
          <a:bodyPr>
            <a:normAutofit/>
          </a:bodyPr>
          <a:lstStyle>
            <a:lvl1pPr marL="0" indent="0">
              <a:buNone/>
              <a:defRPr sz="2000" b="1"/>
            </a:lvl1pPr>
          </a:lstStyle>
          <a:p>
            <a:pPr lvl="0"/>
            <a:r>
              <a:rPr lang="en-US" dirty="0"/>
              <a:t>Insert item</a:t>
            </a:r>
            <a:endParaRPr lang="en-IE" dirty="0"/>
          </a:p>
        </p:txBody>
      </p:sp>
      <p:sp>
        <p:nvSpPr>
          <p:cNvPr id="14" name="Content Placeholder 12"/>
          <p:cNvSpPr>
            <a:spLocks noGrp="1"/>
          </p:cNvSpPr>
          <p:nvPr>
            <p:ph sz="quarter" idx="12" hasCustomPrompt="1"/>
          </p:nvPr>
        </p:nvSpPr>
        <p:spPr>
          <a:xfrm>
            <a:off x="7239000" y="5738812"/>
            <a:ext cx="2609850" cy="361950"/>
          </a:xfrm>
        </p:spPr>
        <p:txBody>
          <a:bodyPr>
            <a:normAutofit/>
          </a:bodyPr>
          <a:lstStyle>
            <a:lvl1pPr marL="0" indent="0">
              <a:buNone/>
              <a:defRPr sz="2000" b="1"/>
            </a:lvl1pPr>
          </a:lstStyle>
          <a:p>
            <a:pPr lvl="0"/>
            <a:r>
              <a:rPr lang="en-US" dirty="0"/>
              <a:t>Insert item</a:t>
            </a:r>
            <a:endParaRPr lang="en-IE" dirty="0"/>
          </a:p>
        </p:txBody>
      </p:sp>
      <p:sp>
        <p:nvSpPr>
          <p:cNvPr id="15" name="Content Placeholder 12"/>
          <p:cNvSpPr>
            <a:spLocks noGrp="1"/>
          </p:cNvSpPr>
          <p:nvPr>
            <p:ph sz="quarter" idx="13" hasCustomPrompt="1"/>
          </p:nvPr>
        </p:nvSpPr>
        <p:spPr>
          <a:xfrm>
            <a:off x="3004802" y="4515850"/>
            <a:ext cx="1555082" cy="361950"/>
          </a:xfrm>
        </p:spPr>
        <p:txBody>
          <a:bodyPr>
            <a:normAutofit/>
          </a:bodyPr>
          <a:lstStyle>
            <a:lvl1pPr marL="0" indent="0">
              <a:buNone/>
              <a:defRPr sz="2000" b="1"/>
            </a:lvl1pPr>
          </a:lstStyle>
          <a:p>
            <a:pPr lvl="0"/>
            <a:r>
              <a:rPr lang="en-US" dirty="0"/>
              <a:t>Insert item</a:t>
            </a:r>
            <a:endParaRPr lang="en-IE" dirty="0"/>
          </a:p>
        </p:txBody>
      </p:sp>
      <p:sp>
        <p:nvSpPr>
          <p:cNvPr id="16" name="Content Placeholder 12"/>
          <p:cNvSpPr>
            <a:spLocks noGrp="1"/>
          </p:cNvSpPr>
          <p:nvPr>
            <p:ph sz="quarter" idx="14" hasCustomPrompt="1"/>
          </p:nvPr>
        </p:nvSpPr>
        <p:spPr>
          <a:xfrm>
            <a:off x="3291813" y="5720762"/>
            <a:ext cx="1555082" cy="361950"/>
          </a:xfrm>
        </p:spPr>
        <p:txBody>
          <a:bodyPr>
            <a:normAutofit/>
          </a:bodyPr>
          <a:lstStyle>
            <a:lvl1pPr marL="0" indent="0">
              <a:buNone/>
              <a:defRPr sz="2000" b="1"/>
            </a:lvl1pPr>
          </a:lstStyle>
          <a:p>
            <a:pPr lvl="0"/>
            <a:r>
              <a:rPr lang="en-US" dirty="0"/>
              <a:t>Insert item</a:t>
            </a:r>
            <a:endParaRPr lang="en-IE" dirty="0"/>
          </a:p>
        </p:txBody>
      </p:sp>
    </p:spTree>
    <p:extLst>
      <p:ext uri="{BB962C8B-B14F-4D97-AF65-F5344CB8AC3E}">
        <p14:creationId xmlns:p14="http://schemas.microsoft.com/office/powerpoint/2010/main" val="2850966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5845" y="294527"/>
            <a:ext cx="10693400" cy="962025"/>
          </a:xfrm>
        </p:spPr>
        <p:txBody>
          <a:bodyPr/>
          <a:lstStyle>
            <a:lvl1pPr>
              <a:defRPr sz="4000">
                <a:latin typeface="Century Gothic" panose="020B0502020202020204" pitchFamily="34" charset="0"/>
              </a:defRPr>
            </a:lvl1pPr>
          </a:lstStyle>
          <a:p>
            <a:r>
              <a:rPr lang="en-US" dirty="0"/>
              <a:t>CLICK TO EDIT MASTER TITLE STYLE</a:t>
            </a:r>
            <a:endParaRPr lang="en-IE" dirty="0"/>
          </a:p>
        </p:txBody>
      </p:sp>
      <p:sp>
        <p:nvSpPr>
          <p:cNvPr id="3" name="Slide Number Placeholder 2"/>
          <p:cNvSpPr>
            <a:spLocks noGrp="1"/>
          </p:cNvSpPr>
          <p:nvPr>
            <p:ph type="sldNum" sz="quarter" idx="10"/>
          </p:nvPr>
        </p:nvSpPr>
        <p:spPr/>
        <p:txBody>
          <a:bodyPr/>
          <a:lstStyle/>
          <a:p>
            <a:fld id="{623E127E-CB00-431F-85CA-235692BF4B3A}" type="slidenum">
              <a:rPr lang="en-US" smtClean="0"/>
              <a:t>‹#›</a:t>
            </a:fld>
            <a:endParaRPr lang="en-US"/>
          </a:p>
        </p:txBody>
      </p:sp>
      <p:sp>
        <p:nvSpPr>
          <p:cNvPr id="10" name="Content Placeholder 10"/>
          <p:cNvSpPr>
            <a:spLocks noGrp="1"/>
          </p:cNvSpPr>
          <p:nvPr>
            <p:ph sz="quarter" idx="14" hasCustomPrompt="1"/>
          </p:nvPr>
        </p:nvSpPr>
        <p:spPr>
          <a:xfrm>
            <a:off x="520257" y="2436813"/>
            <a:ext cx="3158762" cy="2847975"/>
          </a:xfrm>
          <a:solidFill>
            <a:srgbClr val="BF560F"/>
          </a:solidFill>
        </p:spPr>
        <p:txBody>
          <a:bodyPr lIns="216000" tIns="252000" rIns="216000" anchor="t" anchorCtr="1"/>
          <a:lstStyle>
            <a:lvl3pPr marL="0">
              <a:spcBef>
                <a:spcPts val="0"/>
              </a:spcBef>
              <a:defRPr b="1">
                <a:solidFill>
                  <a:schemeClr val="bg1"/>
                </a:solidFill>
              </a:defRPr>
            </a:lvl3pPr>
          </a:lstStyle>
          <a:p>
            <a:pPr lvl="2"/>
            <a:r>
              <a:rPr lang="en-US" dirty="0"/>
              <a:t>Third level</a:t>
            </a:r>
          </a:p>
        </p:txBody>
      </p:sp>
      <p:sp>
        <p:nvSpPr>
          <p:cNvPr id="14" name="Content Placeholder 10"/>
          <p:cNvSpPr>
            <a:spLocks noGrp="1"/>
          </p:cNvSpPr>
          <p:nvPr>
            <p:ph sz="quarter" idx="15" hasCustomPrompt="1"/>
          </p:nvPr>
        </p:nvSpPr>
        <p:spPr>
          <a:xfrm>
            <a:off x="4485743" y="2436813"/>
            <a:ext cx="3158762" cy="2847975"/>
          </a:xfrm>
          <a:solidFill>
            <a:srgbClr val="D68008"/>
          </a:solidFill>
        </p:spPr>
        <p:txBody>
          <a:bodyPr lIns="216000" tIns="252000" rIns="216000" anchor="t" anchorCtr="1"/>
          <a:lstStyle>
            <a:lvl3pPr marL="0">
              <a:spcBef>
                <a:spcPts val="0"/>
              </a:spcBef>
              <a:defRPr b="1">
                <a:solidFill>
                  <a:schemeClr val="bg1"/>
                </a:solidFill>
              </a:defRPr>
            </a:lvl3pPr>
          </a:lstStyle>
          <a:p>
            <a:pPr lvl="2"/>
            <a:r>
              <a:rPr lang="en-US" dirty="0"/>
              <a:t>Third level</a:t>
            </a:r>
          </a:p>
        </p:txBody>
      </p:sp>
      <p:sp>
        <p:nvSpPr>
          <p:cNvPr id="15" name="Content Placeholder 10"/>
          <p:cNvSpPr>
            <a:spLocks noGrp="1"/>
          </p:cNvSpPr>
          <p:nvPr>
            <p:ph sz="quarter" idx="16" hasCustomPrompt="1"/>
          </p:nvPr>
        </p:nvSpPr>
        <p:spPr>
          <a:xfrm>
            <a:off x="8484265" y="2436813"/>
            <a:ext cx="3158762" cy="2847975"/>
          </a:xfrm>
          <a:solidFill>
            <a:srgbClr val="F7A431"/>
          </a:solidFill>
        </p:spPr>
        <p:txBody>
          <a:bodyPr lIns="216000" tIns="252000" rIns="216000" anchor="t" anchorCtr="1"/>
          <a:lstStyle>
            <a:lvl3pPr marL="0">
              <a:spcBef>
                <a:spcPts val="0"/>
              </a:spcBef>
              <a:defRPr b="1"/>
            </a:lvl3pPr>
          </a:lstStyle>
          <a:p>
            <a:pPr lvl="2"/>
            <a:r>
              <a:rPr lang="en-US" dirty="0"/>
              <a:t>Third level</a:t>
            </a:r>
          </a:p>
        </p:txBody>
      </p:sp>
    </p:spTree>
    <p:extLst>
      <p:ext uri="{BB962C8B-B14F-4D97-AF65-F5344CB8AC3E}">
        <p14:creationId xmlns:p14="http://schemas.microsoft.com/office/powerpoint/2010/main" val="96398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Rectangle 2"/>
          <p:cNvSpPr/>
          <p:nvPr/>
        </p:nvSpPr>
        <p:spPr>
          <a:xfrm>
            <a:off x="1792139" y="1591733"/>
            <a:ext cx="8627768" cy="3578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Slide Number Placeholder 6"/>
          <p:cNvSpPr>
            <a:spLocks noGrp="1"/>
          </p:cNvSpPr>
          <p:nvPr>
            <p:ph type="sldNum" sz="quarter" idx="12"/>
          </p:nvPr>
        </p:nvSpPr>
        <p:spPr/>
        <p:txBody>
          <a:bodyPr/>
          <a:lstStyle/>
          <a:p>
            <a:fld id="{623E127E-CB00-431F-85CA-235692BF4B3A}" type="slidenum">
              <a:rPr lang="en-US" smtClean="0"/>
              <a:t>‹#›</a:t>
            </a:fld>
            <a:endParaRPr lang="en-US"/>
          </a:p>
        </p:txBody>
      </p:sp>
      <p:cxnSp>
        <p:nvCxnSpPr>
          <p:cNvPr id="9" name="Straight Connector 8"/>
          <p:cNvCxnSpPr/>
          <p:nvPr/>
        </p:nvCxnSpPr>
        <p:spPr>
          <a:xfrm>
            <a:off x="515938" y="6303962"/>
            <a:ext cx="26072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70011" y="1974076"/>
            <a:ext cx="831272" cy="1569660"/>
          </a:xfrm>
          <a:prstGeom prst="rect">
            <a:avLst/>
          </a:prstGeom>
          <a:noFill/>
        </p:spPr>
        <p:txBody>
          <a:bodyPr wrap="square" rtlCol="0">
            <a:spAutoFit/>
          </a:bodyPr>
          <a:lstStyle/>
          <a:p>
            <a:r>
              <a:rPr lang="en-IE" sz="9600" dirty="0">
                <a:solidFill>
                  <a:schemeClr val="bg1"/>
                </a:solidFill>
              </a:rPr>
              <a:t>“</a:t>
            </a:r>
          </a:p>
        </p:txBody>
      </p:sp>
      <p:sp>
        <p:nvSpPr>
          <p:cNvPr id="4" name="Content Placeholder 3"/>
          <p:cNvSpPr>
            <a:spLocks noGrp="1"/>
          </p:cNvSpPr>
          <p:nvPr>
            <p:ph sz="quarter" idx="13" hasCustomPrompt="1"/>
          </p:nvPr>
        </p:nvSpPr>
        <p:spPr>
          <a:xfrm>
            <a:off x="3411110" y="2458894"/>
            <a:ext cx="5688013" cy="1946275"/>
          </a:xfrm>
        </p:spPr>
        <p:txBody>
          <a:bodyPr/>
          <a:lstStyle>
            <a:lvl2pPr marL="457200" indent="0">
              <a:buNone/>
              <a:defRPr/>
            </a:lvl2pPr>
          </a:lstStyle>
          <a:p>
            <a:br>
              <a:rPr lang="en-GB" sz="2600" i="1" dirty="0">
                <a:solidFill>
                  <a:schemeClr val="bg1"/>
                </a:solidFill>
                <a:latin typeface="Arial" panose="020B0604020202020204" pitchFamily="34" charset="0"/>
                <a:cs typeface="Arial" panose="020B0604020202020204" pitchFamily="34" charset="0"/>
              </a:rPr>
            </a:br>
            <a:r>
              <a:rPr lang="en-GB" sz="2600" i="1" dirty="0">
                <a:solidFill>
                  <a:schemeClr val="bg1"/>
                </a:solidFill>
                <a:latin typeface="Arial" panose="020B0604020202020204" pitchFamily="34" charset="0"/>
                <a:cs typeface="Arial" panose="020B0604020202020204" pitchFamily="34" charset="0"/>
              </a:rPr>
              <a:t>Insert quote here Insert quote here</a:t>
            </a:r>
          </a:p>
          <a:p>
            <a:r>
              <a:rPr lang="en-GB" sz="2600" i="1" dirty="0">
                <a:solidFill>
                  <a:schemeClr val="bg1"/>
                </a:solidFill>
                <a:latin typeface="Arial" panose="020B0604020202020204" pitchFamily="34" charset="0"/>
                <a:cs typeface="Arial" panose="020B0604020202020204" pitchFamily="34" charset="0"/>
              </a:rPr>
              <a:t>Insert quote here</a:t>
            </a:r>
            <a:r>
              <a:rPr lang="en-IE" sz="2600" i="1" dirty="0"/>
              <a:t> </a:t>
            </a:r>
            <a:r>
              <a:rPr lang="en-GB" sz="2600" i="1" dirty="0">
                <a:solidFill>
                  <a:schemeClr val="bg1"/>
                </a:solidFill>
                <a:latin typeface="Arial" panose="020B0604020202020204" pitchFamily="34" charset="0"/>
                <a:cs typeface="Arial" panose="020B0604020202020204" pitchFamily="34" charset="0"/>
              </a:rPr>
              <a:t>Insert quote here</a:t>
            </a:r>
            <a:endParaRPr lang="en-IE" sz="2600" i="1" dirty="0"/>
          </a:p>
          <a:p>
            <a:r>
              <a:rPr lang="en-GB" sz="2600" i="1" dirty="0">
                <a:solidFill>
                  <a:schemeClr val="bg1"/>
                </a:solidFill>
                <a:latin typeface="Arial" panose="020B0604020202020204" pitchFamily="34" charset="0"/>
                <a:cs typeface="Arial" panose="020B0604020202020204" pitchFamily="34" charset="0"/>
              </a:rPr>
              <a:t>Insert quote here</a:t>
            </a:r>
            <a:r>
              <a:rPr lang="en-IE" sz="2600" i="1" dirty="0"/>
              <a:t> </a:t>
            </a:r>
            <a:r>
              <a:rPr lang="en-GB" sz="2600" i="1" dirty="0">
                <a:solidFill>
                  <a:schemeClr val="bg1"/>
                </a:solidFill>
                <a:latin typeface="Arial" panose="020B0604020202020204" pitchFamily="34" charset="0"/>
                <a:cs typeface="Arial" panose="020B0604020202020204" pitchFamily="34" charset="0"/>
              </a:rPr>
              <a:t>Insert quote here</a:t>
            </a:r>
            <a:endParaRPr lang="en-IE" sz="2600" i="1" dirty="0"/>
          </a:p>
        </p:txBody>
      </p:sp>
      <p:sp>
        <p:nvSpPr>
          <p:cNvPr id="5" name="Text Placeholder 4"/>
          <p:cNvSpPr>
            <a:spLocks noGrp="1"/>
          </p:cNvSpPr>
          <p:nvPr>
            <p:ph type="body" sz="quarter" idx="14" hasCustomPrompt="1"/>
          </p:nvPr>
        </p:nvSpPr>
        <p:spPr>
          <a:xfrm>
            <a:off x="515938" y="5526757"/>
            <a:ext cx="2754073" cy="781967"/>
          </a:xfrm>
        </p:spPr>
        <p:txBody>
          <a:bodyPr/>
          <a:lstStyle>
            <a:lvl1pPr marL="0" indent="0">
              <a:buNone/>
              <a:defRPr/>
            </a:lvl1pPr>
            <a:lvl5pPr marL="1828800" indent="0">
              <a:buNone/>
              <a:defRPr/>
            </a:lvl5pPr>
          </a:lstStyle>
          <a:p>
            <a:r>
              <a:rPr lang="en-IE" sz="1400" dirty="0">
                <a:latin typeface="Arial" panose="020B0604020202020204" pitchFamily="34" charset="0"/>
                <a:cs typeface="Arial" panose="020B0604020202020204" pitchFamily="34" charset="0"/>
              </a:rPr>
              <a:t>Name of the person cited</a:t>
            </a:r>
          </a:p>
          <a:p>
            <a:r>
              <a:rPr lang="en-IE" sz="1400" dirty="0">
                <a:latin typeface="Arial" panose="020B0604020202020204" pitchFamily="34" charset="0"/>
                <a:cs typeface="Arial" panose="020B0604020202020204" pitchFamily="34" charset="0"/>
              </a:rPr>
              <a:t>His title</a:t>
            </a:r>
          </a:p>
        </p:txBody>
      </p:sp>
    </p:spTree>
    <p:extLst>
      <p:ext uri="{BB962C8B-B14F-4D97-AF65-F5344CB8AC3E}">
        <p14:creationId xmlns:p14="http://schemas.microsoft.com/office/powerpoint/2010/main" val="323036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ubarguments and main argum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23E127E-CB00-431F-85CA-235692BF4B3A}" type="slidenum">
              <a:rPr lang="en-US" smtClean="0"/>
              <a:t>‹#›</a:t>
            </a:fld>
            <a:endParaRPr lang="en-US"/>
          </a:p>
        </p:txBody>
      </p:sp>
      <p:sp>
        <p:nvSpPr>
          <p:cNvPr id="5" name="Rectangle 4"/>
          <p:cNvSpPr/>
          <p:nvPr/>
        </p:nvSpPr>
        <p:spPr>
          <a:xfrm>
            <a:off x="515938" y="549275"/>
            <a:ext cx="7020982" cy="5759450"/>
          </a:xfrm>
          <a:prstGeom prst="rect">
            <a:avLst/>
          </a:prstGeom>
          <a:solidFill>
            <a:srgbClr val="034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7" name="Straight Connector 6"/>
          <p:cNvCxnSpPr/>
          <p:nvPr/>
        </p:nvCxnSpPr>
        <p:spPr>
          <a:xfrm>
            <a:off x="1069087" y="3035710"/>
            <a:ext cx="64949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54799" y="5559976"/>
            <a:ext cx="64949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5143" y="1833800"/>
            <a:ext cx="64949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58406" y="4299470"/>
            <a:ext cx="64949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1" hasCustomPrompt="1"/>
          </p:nvPr>
        </p:nvSpPr>
        <p:spPr>
          <a:xfrm>
            <a:off x="977515" y="1464901"/>
            <a:ext cx="3454929" cy="331864"/>
          </a:xfrm>
        </p:spPr>
        <p:txBody>
          <a:bodyPr>
            <a:normAutofit/>
          </a:bodyPr>
          <a:lstStyle>
            <a:lvl1pPr marL="0" indent="0">
              <a:buNone/>
              <a:defRPr sz="1800"/>
            </a:lvl1pPr>
          </a:lstStyle>
          <a:p>
            <a:pPr lvl="0"/>
            <a:r>
              <a:rPr lang="en-IE" b="1" dirty="0" err="1">
                <a:solidFill>
                  <a:schemeClr val="bg1"/>
                </a:solidFill>
                <a:latin typeface="Arial" panose="020B0604020202020204" pitchFamily="34" charset="0"/>
                <a:cs typeface="Arial" panose="020B0604020202020204" pitchFamily="34" charset="0"/>
              </a:rPr>
              <a:t>Subargument</a:t>
            </a:r>
            <a:endParaRPr lang="en-US" dirty="0"/>
          </a:p>
        </p:txBody>
      </p:sp>
      <p:sp>
        <p:nvSpPr>
          <p:cNvPr id="21" name="Text Placeholder 18"/>
          <p:cNvSpPr>
            <a:spLocks noGrp="1"/>
          </p:cNvSpPr>
          <p:nvPr>
            <p:ph type="body" sz="quarter" idx="12" hasCustomPrompt="1"/>
          </p:nvPr>
        </p:nvSpPr>
        <p:spPr>
          <a:xfrm>
            <a:off x="960540" y="5197957"/>
            <a:ext cx="3454929" cy="331864"/>
          </a:xfrm>
        </p:spPr>
        <p:txBody>
          <a:bodyPr>
            <a:normAutofit/>
          </a:bodyPr>
          <a:lstStyle>
            <a:lvl1pPr marL="0" indent="0">
              <a:buNone/>
              <a:defRPr sz="1800"/>
            </a:lvl1pPr>
          </a:lstStyle>
          <a:p>
            <a:pPr lvl="0"/>
            <a:r>
              <a:rPr lang="en-IE" b="1" dirty="0" err="1">
                <a:solidFill>
                  <a:schemeClr val="bg1"/>
                </a:solidFill>
                <a:latin typeface="Arial" panose="020B0604020202020204" pitchFamily="34" charset="0"/>
                <a:cs typeface="Arial" panose="020B0604020202020204" pitchFamily="34" charset="0"/>
              </a:rPr>
              <a:t>Subargument</a:t>
            </a:r>
            <a:endParaRPr lang="en-US" dirty="0"/>
          </a:p>
        </p:txBody>
      </p:sp>
      <p:sp>
        <p:nvSpPr>
          <p:cNvPr id="22" name="Text Placeholder 18"/>
          <p:cNvSpPr>
            <a:spLocks noGrp="1"/>
          </p:cNvSpPr>
          <p:nvPr>
            <p:ph type="body" sz="quarter" idx="13" hasCustomPrompt="1"/>
          </p:nvPr>
        </p:nvSpPr>
        <p:spPr>
          <a:xfrm>
            <a:off x="959969" y="3925934"/>
            <a:ext cx="3454929" cy="331864"/>
          </a:xfrm>
        </p:spPr>
        <p:txBody>
          <a:bodyPr>
            <a:normAutofit/>
          </a:bodyPr>
          <a:lstStyle>
            <a:lvl1pPr marL="0" indent="0">
              <a:buNone/>
              <a:defRPr sz="1800"/>
            </a:lvl1pPr>
          </a:lstStyle>
          <a:p>
            <a:pPr lvl="0"/>
            <a:r>
              <a:rPr lang="en-IE" b="1" dirty="0" err="1">
                <a:solidFill>
                  <a:schemeClr val="bg1"/>
                </a:solidFill>
                <a:latin typeface="Arial" panose="020B0604020202020204" pitchFamily="34" charset="0"/>
                <a:cs typeface="Arial" panose="020B0604020202020204" pitchFamily="34" charset="0"/>
              </a:rPr>
              <a:t>Subargument</a:t>
            </a:r>
            <a:endParaRPr lang="en-US" dirty="0"/>
          </a:p>
        </p:txBody>
      </p:sp>
      <p:sp>
        <p:nvSpPr>
          <p:cNvPr id="23" name="Text Placeholder 18"/>
          <p:cNvSpPr>
            <a:spLocks noGrp="1"/>
          </p:cNvSpPr>
          <p:nvPr>
            <p:ph type="body" sz="quarter" idx="14" hasCustomPrompt="1"/>
          </p:nvPr>
        </p:nvSpPr>
        <p:spPr>
          <a:xfrm>
            <a:off x="970140" y="2666749"/>
            <a:ext cx="3454929" cy="331864"/>
          </a:xfrm>
        </p:spPr>
        <p:txBody>
          <a:bodyPr>
            <a:normAutofit/>
          </a:bodyPr>
          <a:lstStyle>
            <a:lvl1pPr marL="0" indent="0">
              <a:buNone/>
              <a:defRPr sz="1800"/>
            </a:lvl1pPr>
          </a:lstStyle>
          <a:p>
            <a:pPr lvl="0"/>
            <a:r>
              <a:rPr lang="en-IE" b="1" dirty="0" err="1">
                <a:solidFill>
                  <a:schemeClr val="bg1"/>
                </a:solidFill>
                <a:latin typeface="Arial" panose="020B0604020202020204" pitchFamily="34" charset="0"/>
                <a:cs typeface="Arial" panose="020B0604020202020204" pitchFamily="34" charset="0"/>
              </a:rPr>
              <a:t>Subargument</a:t>
            </a:r>
            <a:endParaRPr lang="en-US" dirty="0"/>
          </a:p>
        </p:txBody>
      </p:sp>
      <p:sp>
        <p:nvSpPr>
          <p:cNvPr id="15" name="Content Placeholder 3"/>
          <p:cNvSpPr>
            <a:spLocks noGrp="1"/>
          </p:cNvSpPr>
          <p:nvPr>
            <p:ph sz="quarter" idx="16" hasCustomPrompt="1"/>
          </p:nvPr>
        </p:nvSpPr>
        <p:spPr>
          <a:xfrm>
            <a:off x="7762875" y="563073"/>
            <a:ext cx="3913188" cy="5759450"/>
          </a:xfrm>
        </p:spPr>
        <p:txBody>
          <a:bodyPr anchor="ctr" anchorCtr="0">
            <a:normAutofit/>
          </a:bodyPr>
          <a:lstStyle>
            <a:lvl1pPr>
              <a:defRPr sz="4000" b="1">
                <a:latin typeface="Century Gothic" panose="020B0502020202020204" pitchFamily="34" charset="0"/>
              </a:defRPr>
            </a:lvl1pPr>
          </a:lstStyle>
          <a:p>
            <a:r>
              <a:rPr lang="en-IE" dirty="0"/>
              <a:t>INSERT MAIN ARGUMENT HERE</a:t>
            </a:r>
          </a:p>
        </p:txBody>
      </p:sp>
    </p:spTree>
    <p:extLst>
      <p:ext uri="{BB962C8B-B14F-4D97-AF65-F5344CB8AC3E}">
        <p14:creationId xmlns:p14="http://schemas.microsoft.com/office/powerpoint/2010/main" val="1398490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6 points">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IE" dirty="0"/>
          </a:p>
        </p:txBody>
      </p:sp>
      <p:sp>
        <p:nvSpPr>
          <p:cNvPr id="3" name="Slide Number Placeholder 2"/>
          <p:cNvSpPr>
            <a:spLocks noGrp="1"/>
          </p:cNvSpPr>
          <p:nvPr>
            <p:ph type="sldNum" sz="quarter" idx="10"/>
          </p:nvPr>
        </p:nvSpPr>
        <p:spPr/>
        <p:txBody>
          <a:bodyPr/>
          <a:lstStyle/>
          <a:p>
            <a:fld id="{623E127E-CB00-431F-85CA-235692BF4B3A}" type="slidenum">
              <a:rPr lang="en-US" smtClean="0"/>
              <a:t>‹#›</a:t>
            </a:fld>
            <a:endParaRPr lang="en-US"/>
          </a:p>
        </p:txBody>
      </p:sp>
      <p:sp>
        <p:nvSpPr>
          <p:cNvPr id="33" name="Content Placeholder 24"/>
          <p:cNvSpPr>
            <a:spLocks noGrp="1"/>
          </p:cNvSpPr>
          <p:nvPr>
            <p:ph sz="quarter" idx="23" hasCustomPrompt="1"/>
          </p:nvPr>
        </p:nvSpPr>
        <p:spPr>
          <a:xfrm>
            <a:off x="4369594" y="1787525"/>
            <a:ext cx="3475037" cy="2060575"/>
          </a:xfrm>
          <a:solidFill>
            <a:srgbClr val="8F6885"/>
          </a:solidFill>
        </p:spPr>
        <p:txBody>
          <a:bodyPr anchor="ctr" anchorCtr="1">
            <a:noAutofit/>
          </a:bodyPr>
          <a:lstStyle>
            <a:lvl1pPr>
              <a:defRPr>
                <a:solidFill>
                  <a:schemeClr val="bg1"/>
                </a:solidFill>
              </a:defRPr>
            </a:lvl1pPr>
            <a:lvl2pPr>
              <a:defRPr>
                <a:solidFill>
                  <a:schemeClr val="bg1"/>
                </a:solidFill>
              </a:defRPr>
            </a:lvl2pPr>
            <a:lvl3pPr marL="0">
              <a:defRPr b="1">
                <a:solidFill>
                  <a:schemeClr val="bg1"/>
                </a:solidFill>
              </a:defRPr>
            </a:lvl3pPr>
            <a:lvl4pPr marL="360000">
              <a:defRPr b="1">
                <a:solidFill>
                  <a:schemeClr val="bg1"/>
                </a:solidFill>
              </a:defRPr>
            </a:lvl4pPr>
            <a:lvl5pPr>
              <a:defRPr>
                <a:solidFill>
                  <a:schemeClr val="bg1"/>
                </a:solidFill>
              </a:defRPr>
            </a:lvl5pPr>
          </a:lstStyle>
          <a:p>
            <a:pPr lvl="2"/>
            <a:r>
              <a:rPr lang="en-US" dirty="0"/>
              <a:t>Third level</a:t>
            </a:r>
          </a:p>
          <a:p>
            <a:pPr lvl="3"/>
            <a:r>
              <a:rPr lang="en-US" dirty="0"/>
              <a:t>Fourth level</a:t>
            </a:r>
            <a:endParaRPr lang="en-GB" dirty="0"/>
          </a:p>
        </p:txBody>
      </p:sp>
      <p:sp>
        <p:nvSpPr>
          <p:cNvPr id="34" name="Content Placeholder 24"/>
          <p:cNvSpPr>
            <a:spLocks noGrp="1"/>
          </p:cNvSpPr>
          <p:nvPr>
            <p:ph sz="quarter" idx="24" hasCustomPrompt="1"/>
          </p:nvPr>
        </p:nvSpPr>
        <p:spPr>
          <a:xfrm>
            <a:off x="538162" y="1787525"/>
            <a:ext cx="3475037" cy="2060575"/>
          </a:xfrm>
          <a:solidFill>
            <a:srgbClr val="8F6885"/>
          </a:solidFill>
        </p:spPr>
        <p:txBody>
          <a:bodyPr anchor="ctr" anchorCtr="1">
            <a:noAutofit/>
          </a:bodyPr>
          <a:lstStyle>
            <a:lvl1pPr>
              <a:defRPr>
                <a:solidFill>
                  <a:schemeClr val="bg1"/>
                </a:solidFill>
              </a:defRPr>
            </a:lvl1pPr>
            <a:lvl2pPr>
              <a:defRPr>
                <a:solidFill>
                  <a:schemeClr val="bg1"/>
                </a:solidFill>
              </a:defRPr>
            </a:lvl2pPr>
            <a:lvl3pPr marL="0">
              <a:defRPr b="1">
                <a:solidFill>
                  <a:schemeClr val="bg1"/>
                </a:solidFill>
              </a:defRPr>
            </a:lvl3pPr>
            <a:lvl4pPr marL="360000">
              <a:defRPr b="1">
                <a:solidFill>
                  <a:schemeClr val="bg1"/>
                </a:solidFill>
              </a:defRPr>
            </a:lvl4pPr>
            <a:lvl5pPr>
              <a:defRPr>
                <a:solidFill>
                  <a:schemeClr val="bg1"/>
                </a:solidFill>
              </a:defRPr>
            </a:lvl5pPr>
          </a:lstStyle>
          <a:p>
            <a:pPr lvl="2"/>
            <a:r>
              <a:rPr lang="en-US" dirty="0"/>
              <a:t>Third level</a:t>
            </a:r>
          </a:p>
          <a:p>
            <a:pPr lvl="3"/>
            <a:r>
              <a:rPr lang="en-US" dirty="0"/>
              <a:t>Fourth level</a:t>
            </a:r>
            <a:endParaRPr lang="en-GB" dirty="0"/>
          </a:p>
        </p:txBody>
      </p:sp>
      <p:sp>
        <p:nvSpPr>
          <p:cNvPr id="35" name="Content Placeholder 24"/>
          <p:cNvSpPr>
            <a:spLocks noGrp="1"/>
          </p:cNvSpPr>
          <p:nvPr>
            <p:ph sz="quarter" idx="25" hasCustomPrompt="1"/>
          </p:nvPr>
        </p:nvSpPr>
        <p:spPr>
          <a:xfrm>
            <a:off x="8201026" y="1787525"/>
            <a:ext cx="3475037" cy="2060575"/>
          </a:xfrm>
          <a:solidFill>
            <a:srgbClr val="8F6885"/>
          </a:solidFill>
        </p:spPr>
        <p:txBody>
          <a:bodyPr anchor="ctr" anchorCtr="1">
            <a:noAutofit/>
          </a:bodyPr>
          <a:lstStyle>
            <a:lvl1pPr>
              <a:defRPr>
                <a:solidFill>
                  <a:schemeClr val="bg1"/>
                </a:solidFill>
              </a:defRPr>
            </a:lvl1pPr>
            <a:lvl2pPr>
              <a:defRPr>
                <a:solidFill>
                  <a:schemeClr val="bg1"/>
                </a:solidFill>
              </a:defRPr>
            </a:lvl2pPr>
            <a:lvl3pPr marL="0">
              <a:defRPr b="1">
                <a:solidFill>
                  <a:schemeClr val="bg1"/>
                </a:solidFill>
              </a:defRPr>
            </a:lvl3pPr>
            <a:lvl4pPr marL="360000">
              <a:defRPr b="1">
                <a:solidFill>
                  <a:schemeClr val="bg1"/>
                </a:solidFill>
              </a:defRPr>
            </a:lvl4pPr>
            <a:lvl5pPr>
              <a:defRPr>
                <a:solidFill>
                  <a:schemeClr val="bg1"/>
                </a:solidFill>
              </a:defRPr>
            </a:lvl5pPr>
          </a:lstStyle>
          <a:p>
            <a:pPr lvl="2"/>
            <a:r>
              <a:rPr lang="en-US" dirty="0"/>
              <a:t>Third level</a:t>
            </a:r>
          </a:p>
          <a:p>
            <a:pPr lvl="3"/>
            <a:r>
              <a:rPr lang="en-US" dirty="0"/>
              <a:t>Fourth level</a:t>
            </a:r>
            <a:endParaRPr lang="en-GB" dirty="0"/>
          </a:p>
        </p:txBody>
      </p:sp>
      <p:sp>
        <p:nvSpPr>
          <p:cNvPr id="36" name="Content Placeholder 24"/>
          <p:cNvSpPr>
            <a:spLocks noGrp="1"/>
          </p:cNvSpPr>
          <p:nvPr>
            <p:ph sz="quarter" idx="26" hasCustomPrompt="1"/>
          </p:nvPr>
        </p:nvSpPr>
        <p:spPr>
          <a:xfrm>
            <a:off x="4369594" y="4229325"/>
            <a:ext cx="3475037" cy="2060575"/>
          </a:xfrm>
          <a:solidFill>
            <a:srgbClr val="8F6885"/>
          </a:solidFill>
        </p:spPr>
        <p:txBody>
          <a:bodyPr anchor="ctr" anchorCtr="1">
            <a:noAutofit/>
          </a:bodyPr>
          <a:lstStyle>
            <a:lvl1pPr>
              <a:defRPr>
                <a:solidFill>
                  <a:schemeClr val="bg1"/>
                </a:solidFill>
              </a:defRPr>
            </a:lvl1pPr>
            <a:lvl2pPr>
              <a:defRPr>
                <a:solidFill>
                  <a:schemeClr val="bg1"/>
                </a:solidFill>
              </a:defRPr>
            </a:lvl2pPr>
            <a:lvl3pPr marL="0">
              <a:defRPr b="1">
                <a:solidFill>
                  <a:schemeClr val="bg1"/>
                </a:solidFill>
              </a:defRPr>
            </a:lvl3pPr>
            <a:lvl4pPr marL="360000">
              <a:defRPr b="1">
                <a:solidFill>
                  <a:schemeClr val="bg1"/>
                </a:solidFill>
              </a:defRPr>
            </a:lvl4pPr>
            <a:lvl5pPr>
              <a:defRPr>
                <a:solidFill>
                  <a:schemeClr val="bg1"/>
                </a:solidFill>
              </a:defRPr>
            </a:lvl5pPr>
          </a:lstStyle>
          <a:p>
            <a:pPr lvl="2"/>
            <a:r>
              <a:rPr lang="en-US" dirty="0"/>
              <a:t>Third level</a:t>
            </a:r>
          </a:p>
          <a:p>
            <a:pPr lvl="3"/>
            <a:r>
              <a:rPr lang="en-US" dirty="0"/>
              <a:t>Fourth level</a:t>
            </a:r>
            <a:endParaRPr lang="en-GB" dirty="0"/>
          </a:p>
        </p:txBody>
      </p:sp>
      <p:sp>
        <p:nvSpPr>
          <p:cNvPr id="37" name="Content Placeholder 24"/>
          <p:cNvSpPr>
            <a:spLocks noGrp="1"/>
          </p:cNvSpPr>
          <p:nvPr>
            <p:ph sz="quarter" idx="27" hasCustomPrompt="1"/>
          </p:nvPr>
        </p:nvSpPr>
        <p:spPr>
          <a:xfrm>
            <a:off x="538162" y="4229325"/>
            <a:ext cx="3475037" cy="2060575"/>
          </a:xfrm>
          <a:solidFill>
            <a:srgbClr val="8F6885"/>
          </a:solidFill>
        </p:spPr>
        <p:txBody>
          <a:bodyPr anchor="ctr" anchorCtr="1">
            <a:noAutofit/>
          </a:bodyPr>
          <a:lstStyle>
            <a:lvl1pPr>
              <a:defRPr>
                <a:solidFill>
                  <a:schemeClr val="bg1"/>
                </a:solidFill>
              </a:defRPr>
            </a:lvl1pPr>
            <a:lvl2pPr>
              <a:defRPr>
                <a:solidFill>
                  <a:schemeClr val="bg1"/>
                </a:solidFill>
              </a:defRPr>
            </a:lvl2pPr>
            <a:lvl3pPr marL="0">
              <a:defRPr b="1">
                <a:solidFill>
                  <a:schemeClr val="bg1"/>
                </a:solidFill>
              </a:defRPr>
            </a:lvl3pPr>
            <a:lvl4pPr marL="360000">
              <a:defRPr b="1">
                <a:solidFill>
                  <a:schemeClr val="bg1"/>
                </a:solidFill>
              </a:defRPr>
            </a:lvl4pPr>
            <a:lvl5pPr>
              <a:defRPr>
                <a:solidFill>
                  <a:schemeClr val="bg1"/>
                </a:solidFill>
              </a:defRPr>
            </a:lvl5pPr>
          </a:lstStyle>
          <a:p>
            <a:pPr lvl="2"/>
            <a:r>
              <a:rPr lang="en-US" dirty="0"/>
              <a:t>Third level</a:t>
            </a:r>
          </a:p>
          <a:p>
            <a:pPr lvl="3"/>
            <a:r>
              <a:rPr lang="en-US" dirty="0"/>
              <a:t>Fourth level</a:t>
            </a:r>
            <a:endParaRPr lang="en-GB" dirty="0"/>
          </a:p>
        </p:txBody>
      </p:sp>
      <p:sp>
        <p:nvSpPr>
          <p:cNvPr id="38" name="Content Placeholder 24"/>
          <p:cNvSpPr>
            <a:spLocks noGrp="1"/>
          </p:cNvSpPr>
          <p:nvPr>
            <p:ph sz="quarter" idx="28" hasCustomPrompt="1"/>
          </p:nvPr>
        </p:nvSpPr>
        <p:spPr>
          <a:xfrm>
            <a:off x="8201026" y="4229325"/>
            <a:ext cx="3475037" cy="2060575"/>
          </a:xfrm>
          <a:solidFill>
            <a:srgbClr val="8F6885"/>
          </a:solidFill>
        </p:spPr>
        <p:txBody>
          <a:bodyPr anchor="ctr" anchorCtr="1">
            <a:noAutofit/>
          </a:bodyPr>
          <a:lstStyle>
            <a:lvl1pPr>
              <a:defRPr>
                <a:solidFill>
                  <a:schemeClr val="bg1"/>
                </a:solidFill>
              </a:defRPr>
            </a:lvl1pPr>
            <a:lvl2pPr>
              <a:defRPr>
                <a:solidFill>
                  <a:schemeClr val="bg1"/>
                </a:solidFill>
              </a:defRPr>
            </a:lvl2pPr>
            <a:lvl3pPr marL="0">
              <a:defRPr b="1">
                <a:solidFill>
                  <a:schemeClr val="bg1"/>
                </a:solidFill>
              </a:defRPr>
            </a:lvl3pPr>
            <a:lvl4pPr marL="360000">
              <a:defRPr b="1">
                <a:solidFill>
                  <a:schemeClr val="bg1"/>
                </a:solidFill>
              </a:defRPr>
            </a:lvl4pPr>
            <a:lvl5pPr>
              <a:defRPr>
                <a:solidFill>
                  <a:schemeClr val="bg1"/>
                </a:solidFill>
              </a:defRPr>
            </a:lvl5pPr>
          </a:lstStyle>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368889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pter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11425237" y="6189133"/>
            <a:ext cx="480817" cy="307245"/>
          </a:xfrm>
        </p:spPr>
        <p:txBody>
          <a:bodyPr/>
          <a:lstStyle/>
          <a:p>
            <a:fld id="{623E127E-CB00-431F-85CA-235692BF4B3A}" type="slidenum">
              <a:rPr lang="en-US" smtClean="0"/>
              <a:t>‹#›</a:t>
            </a:fld>
            <a:endParaRPr lang="en-US"/>
          </a:p>
        </p:txBody>
      </p:sp>
      <p:sp>
        <p:nvSpPr>
          <p:cNvPr id="14" name="Rectangle 13" title="WHAT WE ARE"/>
          <p:cNvSpPr/>
          <p:nvPr/>
        </p:nvSpPr>
        <p:spPr>
          <a:xfrm>
            <a:off x="515938" y="1438275"/>
            <a:ext cx="11160125" cy="4066651"/>
          </a:xfrm>
          <a:prstGeom prst="rect">
            <a:avLst/>
          </a:prstGeom>
          <a:solidFill>
            <a:srgbClr val="034F84">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6" name="Straight Connector 15"/>
          <p:cNvCxnSpPr/>
          <p:nvPr/>
        </p:nvCxnSpPr>
        <p:spPr>
          <a:xfrm>
            <a:off x="1786467" y="4960363"/>
            <a:ext cx="862315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9"/>
          <p:cNvSpPr>
            <a:spLocks noGrp="1"/>
          </p:cNvSpPr>
          <p:nvPr>
            <p:ph type="title" hasCustomPrompt="1"/>
          </p:nvPr>
        </p:nvSpPr>
        <p:spPr>
          <a:xfrm>
            <a:off x="1655723" y="2096730"/>
            <a:ext cx="8753895" cy="739608"/>
          </a:xfrm>
        </p:spPr>
        <p:txBody>
          <a:bodyPr/>
          <a:lstStyle>
            <a:lvl1pPr algn="l">
              <a:defRPr sz="4800" baseline="0">
                <a:solidFill>
                  <a:schemeClr val="bg1"/>
                </a:solidFill>
              </a:defRPr>
            </a:lvl1pPr>
          </a:lstStyle>
          <a:p>
            <a:r>
              <a:rPr lang="en-US" sz="6000" dirty="0"/>
              <a:t>CHAPTER’S NAME</a:t>
            </a:r>
          </a:p>
        </p:txBody>
      </p:sp>
      <p:sp>
        <p:nvSpPr>
          <p:cNvPr id="12" name="Text Placeholder 11"/>
          <p:cNvSpPr>
            <a:spLocks noGrp="1"/>
          </p:cNvSpPr>
          <p:nvPr>
            <p:ph type="body" sz="quarter" idx="14" hasCustomPrompt="1"/>
          </p:nvPr>
        </p:nvSpPr>
        <p:spPr>
          <a:xfrm>
            <a:off x="1672168" y="3022049"/>
            <a:ext cx="8737450" cy="193536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SUBTITLE OF THE CHAPTER</a:t>
            </a:r>
          </a:p>
        </p:txBody>
      </p:sp>
    </p:spTree>
    <p:extLst>
      <p:ext uri="{BB962C8B-B14F-4D97-AF65-F5344CB8AC3E}">
        <p14:creationId xmlns:p14="http://schemas.microsoft.com/office/powerpoint/2010/main" val="3877896171"/>
      </p:ext>
    </p:extLst>
  </p:cSld>
  <p:clrMapOvr>
    <a:masterClrMapping/>
  </p:clrMapOvr>
  <p:extLst>
    <p:ext uri="{DCECCB84-F9BA-43D5-87BE-67443E8EF086}">
      <p15:sldGuideLst xmlns:p15="http://schemas.microsoft.com/office/powerpoint/2012/main">
        <p15:guide id="4" orient="horz" pos="386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dirty="0"/>
          </a:p>
        </p:txBody>
      </p:sp>
      <p:sp>
        <p:nvSpPr>
          <p:cNvPr id="3" name="Slide Number Placeholder 2"/>
          <p:cNvSpPr>
            <a:spLocks noGrp="1"/>
          </p:cNvSpPr>
          <p:nvPr>
            <p:ph type="sldNum" sz="quarter" idx="10"/>
          </p:nvPr>
        </p:nvSpPr>
        <p:spPr/>
        <p:txBody>
          <a:bodyPr/>
          <a:lstStyle/>
          <a:p>
            <a:fld id="{623E127E-CB00-431F-85CA-235692BF4B3A}" type="slidenum">
              <a:rPr lang="en-US" smtClean="0"/>
              <a:t>‹#›</a:t>
            </a:fld>
            <a:endParaRPr lang="en-US"/>
          </a:p>
        </p:txBody>
      </p:sp>
      <p:sp>
        <p:nvSpPr>
          <p:cNvPr id="4" name="Rectangle 3"/>
          <p:cNvSpPr/>
          <p:nvPr/>
        </p:nvSpPr>
        <p:spPr>
          <a:xfrm>
            <a:off x="0" y="3584561"/>
            <a:ext cx="2231411" cy="4052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p:cNvSpPr/>
          <p:nvPr/>
        </p:nvSpPr>
        <p:spPr>
          <a:xfrm>
            <a:off x="2231412" y="3584561"/>
            <a:ext cx="1836039" cy="405238"/>
          </a:xfrm>
          <a:prstGeom prst="rect">
            <a:avLst/>
          </a:prstGeom>
          <a:solidFill>
            <a:srgbClr val="C05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p:cNvSpPr/>
          <p:nvPr/>
        </p:nvSpPr>
        <p:spPr>
          <a:xfrm>
            <a:off x="4065620" y="3584561"/>
            <a:ext cx="1872358" cy="405238"/>
          </a:xfrm>
          <a:prstGeom prst="rect">
            <a:avLst/>
          </a:prstGeom>
          <a:solidFill>
            <a:srgbClr val="D46D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a:off x="5937979" y="3584561"/>
            <a:ext cx="1836039" cy="405238"/>
          </a:xfrm>
          <a:prstGeom prst="rect">
            <a:avLst/>
          </a:prstGeom>
          <a:solidFill>
            <a:srgbClr val="E7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p:cNvSpPr/>
          <p:nvPr/>
        </p:nvSpPr>
        <p:spPr>
          <a:xfrm>
            <a:off x="7772186" y="3584561"/>
            <a:ext cx="1872358" cy="405238"/>
          </a:xfrm>
          <a:prstGeom prst="rect">
            <a:avLst/>
          </a:prstGeom>
          <a:solidFill>
            <a:srgbClr val="F18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Pentagon 8"/>
          <p:cNvSpPr/>
          <p:nvPr/>
        </p:nvSpPr>
        <p:spPr>
          <a:xfrm>
            <a:off x="9644544" y="3584561"/>
            <a:ext cx="2019096" cy="405238"/>
          </a:xfrm>
          <a:prstGeom prst="homePlate">
            <a:avLst/>
          </a:prstGeom>
          <a:solidFill>
            <a:srgbClr val="F7A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Content Placeholder 12"/>
          <p:cNvSpPr>
            <a:spLocks noGrp="1"/>
          </p:cNvSpPr>
          <p:nvPr>
            <p:ph sz="quarter" idx="11" hasCustomPrompt="1"/>
          </p:nvPr>
        </p:nvSpPr>
        <p:spPr>
          <a:xfrm>
            <a:off x="515938" y="3584575"/>
            <a:ext cx="1716087" cy="404813"/>
          </a:xfrm>
        </p:spPr>
        <p:txBody>
          <a:bodyPr/>
          <a:lstStyle>
            <a:lvl4pPr marL="1371600" indent="0">
              <a:buNone/>
              <a:defRPr/>
            </a:lvl4pPr>
          </a:lstStyle>
          <a:p>
            <a:pPr lvl="3"/>
            <a:r>
              <a:rPr lang="en-US" dirty="0"/>
              <a:t>Insert date</a:t>
            </a:r>
          </a:p>
        </p:txBody>
      </p:sp>
      <p:sp>
        <p:nvSpPr>
          <p:cNvPr id="14" name="Content Placeholder 12"/>
          <p:cNvSpPr>
            <a:spLocks noGrp="1"/>
          </p:cNvSpPr>
          <p:nvPr>
            <p:ph sz="quarter" idx="12" hasCustomPrompt="1"/>
          </p:nvPr>
        </p:nvSpPr>
        <p:spPr>
          <a:xfrm>
            <a:off x="2348919" y="3584575"/>
            <a:ext cx="1716087" cy="404813"/>
          </a:xfrm>
        </p:spPr>
        <p:txBody>
          <a:bodyPr/>
          <a:lstStyle>
            <a:lvl4pPr marL="1371600" indent="0">
              <a:buNone/>
              <a:defRPr/>
            </a:lvl4pPr>
          </a:lstStyle>
          <a:p>
            <a:pPr lvl="3"/>
            <a:r>
              <a:rPr lang="en-US" dirty="0"/>
              <a:t>Insert date</a:t>
            </a:r>
          </a:p>
        </p:txBody>
      </p:sp>
      <p:sp>
        <p:nvSpPr>
          <p:cNvPr id="15" name="Content Placeholder 12"/>
          <p:cNvSpPr>
            <a:spLocks noGrp="1"/>
          </p:cNvSpPr>
          <p:nvPr>
            <p:ph sz="quarter" idx="13" hasCustomPrompt="1"/>
          </p:nvPr>
        </p:nvSpPr>
        <p:spPr>
          <a:xfrm>
            <a:off x="4216510" y="3584575"/>
            <a:ext cx="1716087" cy="404813"/>
          </a:xfrm>
        </p:spPr>
        <p:txBody>
          <a:bodyPr/>
          <a:lstStyle>
            <a:lvl4pPr marL="1371600" indent="0">
              <a:buNone/>
              <a:defRPr/>
            </a:lvl4pPr>
          </a:lstStyle>
          <a:p>
            <a:pPr lvl="3"/>
            <a:r>
              <a:rPr lang="en-US" dirty="0"/>
              <a:t>Insert date</a:t>
            </a:r>
          </a:p>
        </p:txBody>
      </p:sp>
      <p:sp>
        <p:nvSpPr>
          <p:cNvPr id="16" name="Content Placeholder 12"/>
          <p:cNvSpPr>
            <a:spLocks noGrp="1"/>
          </p:cNvSpPr>
          <p:nvPr>
            <p:ph sz="quarter" idx="14" hasCustomPrompt="1"/>
          </p:nvPr>
        </p:nvSpPr>
        <p:spPr>
          <a:xfrm>
            <a:off x="6057931" y="3584575"/>
            <a:ext cx="1716087" cy="404813"/>
          </a:xfrm>
        </p:spPr>
        <p:txBody>
          <a:bodyPr/>
          <a:lstStyle>
            <a:lvl4pPr marL="1371600" indent="0">
              <a:buNone/>
              <a:defRPr/>
            </a:lvl4pPr>
          </a:lstStyle>
          <a:p>
            <a:pPr lvl="3"/>
            <a:r>
              <a:rPr lang="en-US" dirty="0"/>
              <a:t>Insert date</a:t>
            </a:r>
          </a:p>
        </p:txBody>
      </p:sp>
      <p:sp>
        <p:nvSpPr>
          <p:cNvPr id="17" name="Content Placeholder 12"/>
          <p:cNvSpPr>
            <a:spLocks noGrp="1"/>
          </p:cNvSpPr>
          <p:nvPr>
            <p:ph sz="quarter" idx="15" hasCustomPrompt="1"/>
          </p:nvPr>
        </p:nvSpPr>
        <p:spPr>
          <a:xfrm>
            <a:off x="7928457" y="3584575"/>
            <a:ext cx="1716087" cy="404813"/>
          </a:xfrm>
        </p:spPr>
        <p:txBody>
          <a:bodyPr/>
          <a:lstStyle>
            <a:lvl4pPr marL="1371600" indent="0">
              <a:buNone/>
              <a:defRPr/>
            </a:lvl4pPr>
          </a:lstStyle>
          <a:p>
            <a:pPr lvl="3"/>
            <a:r>
              <a:rPr lang="en-US" dirty="0"/>
              <a:t>Insert date</a:t>
            </a:r>
          </a:p>
        </p:txBody>
      </p:sp>
      <p:sp>
        <p:nvSpPr>
          <p:cNvPr id="18" name="Content Placeholder 12"/>
          <p:cNvSpPr>
            <a:spLocks noGrp="1"/>
          </p:cNvSpPr>
          <p:nvPr>
            <p:ph sz="quarter" idx="16" hasCustomPrompt="1"/>
          </p:nvPr>
        </p:nvSpPr>
        <p:spPr>
          <a:xfrm>
            <a:off x="9644544" y="3584575"/>
            <a:ext cx="1716087" cy="404813"/>
          </a:xfrm>
        </p:spPr>
        <p:txBody>
          <a:bodyPr/>
          <a:lstStyle>
            <a:lvl4pPr marL="1371600" indent="0">
              <a:buNone/>
              <a:defRPr/>
            </a:lvl4pPr>
          </a:lstStyle>
          <a:p>
            <a:pPr lvl="3"/>
            <a:r>
              <a:rPr lang="en-US" dirty="0"/>
              <a:t>Insert date</a:t>
            </a:r>
          </a:p>
        </p:txBody>
      </p:sp>
    </p:spTree>
    <p:extLst>
      <p:ext uri="{BB962C8B-B14F-4D97-AF65-F5344CB8AC3E}">
        <p14:creationId xmlns:p14="http://schemas.microsoft.com/office/powerpoint/2010/main" val="1558572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ic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Slide Number Placeholder 2"/>
          <p:cNvSpPr>
            <a:spLocks noGrp="1"/>
          </p:cNvSpPr>
          <p:nvPr>
            <p:ph type="sldNum" sz="quarter" idx="10"/>
          </p:nvPr>
        </p:nvSpPr>
        <p:spPr/>
        <p:txBody>
          <a:bodyPr/>
          <a:lstStyle/>
          <a:p>
            <a:fld id="{623E127E-CB00-431F-85CA-235692BF4B3A}" type="slidenum">
              <a:rPr lang="en-US" smtClean="0"/>
              <a:t>‹#›</a:t>
            </a:fld>
            <a:endParaRPr lang="en-US"/>
          </a:p>
        </p:txBody>
      </p:sp>
      <p:sp>
        <p:nvSpPr>
          <p:cNvPr id="4" name="Chord 3"/>
          <p:cNvSpPr/>
          <p:nvPr/>
        </p:nvSpPr>
        <p:spPr>
          <a:xfrm rot="16200000">
            <a:off x="3933603" y="1431826"/>
            <a:ext cx="4324796" cy="4203702"/>
          </a:xfrm>
          <a:prstGeom prst="chord">
            <a:avLst>
              <a:gd name="adj1" fmla="val 5404928"/>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Chevron 5"/>
          <p:cNvSpPr/>
          <p:nvPr/>
        </p:nvSpPr>
        <p:spPr>
          <a:xfrm rot="5400000" flipV="1">
            <a:off x="8064502" y="3620801"/>
            <a:ext cx="228600" cy="365296"/>
          </a:xfrm>
          <a:prstGeom prst="chevron">
            <a:avLst/>
          </a:prstGeom>
          <a:solidFill>
            <a:schemeClr val="bg1">
              <a:lumMod val="65000"/>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a:solidFill>
                <a:schemeClr val="tx1"/>
              </a:solidFill>
            </a:endParaRPr>
          </a:p>
        </p:txBody>
      </p:sp>
      <p:sp>
        <p:nvSpPr>
          <p:cNvPr id="8" name="Chevron 7"/>
          <p:cNvSpPr/>
          <p:nvPr/>
        </p:nvSpPr>
        <p:spPr>
          <a:xfrm flipH="1">
            <a:off x="5981699" y="5513426"/>
            <a:ext cx="228600" cy="365296"/>
          </a:xfrm>
          <a:prstGeom prst="chevron">
            <a:avLst/>
          </a:prstGeom>
          <a:solidFill>
            <a:schemeClr val="bg1">
              <a:lumMod val="65000"/>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a:solidFill>
                <a:schemeClr val="tx1"/>
              </a:solidFill>
            </a:endParaRPr>
          </a:p>
        </p:txBody>
      </p:sp>
      <p:sp>
        <p:nvSpPr>
          <p:cNvPr id="9" name="Chord 8"/>
          <p:cNvSpPr/>
          <p:nvPr/>
        </p:nvSpPr>
        <p:spPr>
          <a:xfrm rot="5400000" flipV="1">
            <a:off x="3933602" y="1324493"/>
            <a:ext cx="4324796" cy="4203702"/>
          </a:xfrm>
          <a:prstGeom prst="chord">
            <a:avLst>
              <a:gd name="adj1" fmla="val 5404928"/>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Chevron 4"/>
          <p:cNvSpPr/>
          <p:nvPr/>
        </p:nvSpPr>
        <p:spPr>
          <a:xfrm rot="16200000">
            <a:off x="3898898" y="2992310"/>
            <a:ext cx="228600" cy="365296"/>
          </a:xfrm>
          <a:prstGeom prst="chevron">
            <a:avLst/>
          </a:prstGeom>
          <a:solidFill>
            <a:schemeClr val="bg1">
              <a:lumMod val="65000"/>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a:solidFill>
                <a:schemeClr val="tx1"/>
              </a:solidFill>
            </a:endParaRPr>
          </a:p>
        </p:txBody>
      </p:sp>
      <p:sp>
        <p:nvSpPr>
          <p:cNvPr id="7" name="Chevron 6"/>
          <p:cNvSpPr/>
          <p:nvPr/>
        </p:nvSpPr>
        <p:spPr>
          <a:xfrm>
            <a:off x="5981699" y="1096701"/>
            <a:ext cx="228600" cy="365296"/>
          </a:xfrm>
          <a:prstGeom prst="chevron">
            <a:avLst/>
          </a:prstGeom>
          <a:solidFill>
            <a:schemeClr val="bg1">
              <a:lumMod val="65000"/>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a:solidFill>
                <a:schemeClr val="tx1"/>
              </a:solidFill>
            </a:endParaRPr>
          </a:p>
        </p:txBody>
      </p:sp>
      <p:sp>
        <p:nvSpPr>
          <p:cNvPr id="11" name="Content Placeholder 10"/>
          <p:cNvSpPr>
            <a:spLocks noGrp="1"/>
          </p:cNvSpPr>
          <p:nvPr>
            <p:ph sz="quarter" idx="11"/>
          </p:nvPr>
        </p:nvSpPr>
        <p:spPr>
          <a:xfrm>
            <a:off x="4886325" y="1790700"/>
            <a:ext cx="2486025" cy="1419225"/>
          </a:xfrm>
        </p:spPr>
        <p:txBody>
          <a:bodyPr/>
          <a:lstStyle>
            <a:lvl1pPr marL="0" indent="0">
              <a:buNone/>
              <a:defRPr/>
            </a:lvl1pPr>
          </a:lstStyle>
          <a:p>
            <a:pPr lvl="0"/>
            <a:r>
              <a:rPr lang="en-US"/>
              <a:t>Edit Master text styles</a:t>
            </a:r>
          </a:p>
        </p:txBody>
      </p:sp>
      <p:sp>
        <p:nvSpPr>
          <p:cNvPr id="12" name="Content Placeholder 10"/>
          <p:cNvSpPr>
            <a:spLocks noGrp="1"/>
          </p:cNvSpPr>
          <p:nvPr>
            <p:ph sz="quarter" idx="12"/>
          </p:nvPr>
        </p:nvSpPr>
        <p:spPr>
          <a:xfrm>
            <a:off x="4886325" y="3765498"/>
            <a:ext cx="2486025" cy="1419225"/>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2352837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age without logo">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23E127E-CB00-431F-85CA-235692BF4B3A}" type="slidenum">
              <a:rPr lang="en-US" smtClean="0"/>
              <a:t>‹#›</a:t>
            </a:fld>
            <a:endParaRPr lang="en-US"/>
          </a:p>
        </p:txBody>
      </p:sp>
      <p:sp>
        <p:nvSpPr>
          <p:cNvPr id="2" name="Rectangle 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184200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act p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23E127E-CB00-431F-85CA-235692BF4B3A}" type="slidenum">
              <a:rPr lang="en-US" smtClean="0"/>
              <a:t>‹#›</a:t>
            </a:fld>
            <a:endParaRPr lang="en-US"/>
          </a:p>
        </p:txBody>
      </p:sp>
      <p:sp>
        <p:nvSpPr>
          <p:cNvPr id="9" name="Title 1"/>
          <p:cNvSpPr>
            <a:spLocks noGrp="1"/>
          </p:cNvSpPr>
          <p:nvPr>
            <p:ph type="title" hasCustomPrompt="1"/>
          </p:nvPr>
        </p:nvSpPr>
        <p:spPr>
          <a:xfrm>
            <a:off x="3486681" y="2229313"/>
            <a:ext cx="4812769" cy="1478549"/>
          </a:xfrm>
        </p:spPr>
        <p:txBody>
          <a:bodyPr/>
          <a:lstStyle>
            <a:lvl1pPr algn="ctr">
              <a:defRPr sz="4800"/>
            </a:lvl1pPr>
          </a:lstStyle>
          <a:p>
            <a:r>
              <a:rPr lang="en-IE" sz="6000" b="1" dirty="0"/>
              <a:t>THANK YOU</a:t>
            </a:r>
            <a:br>
              <a:rPr lang="en-IE" sz="2800" b="1" dirty="0"/>
            </a:br>
            <a:r>
              <a:rPr lang="en-IE" sz="3200" b="1" dirty="0"/>
              <a:t>FOR YOUR ATTENTION</a:t>
            </a:r>
          </a:p>
        </p:txBody>
      </p:sp>
      <p:sp>
        <p:nvSpPr>
          <p:cNvPr id="7" name="Content Placeholder 6"/>
          <p:cNvSpPr>
            <a:spLocks noGrp="1"/>
          </p:cNvSpPr>
          <p:nvPr>
            <p:ph sz="quarter" idx="11" hasCustomPrompt="1"/>
          </p:nvPr>
        </p:nvSpPr>
        <p:spPr>
          <a:xfrm>
            <a:off x="2404297" y="5051504"/>
            <a:ext cx="5369936" cy="637063"/>
          </a:xfrm>
        </p:spPr>
        <p:txBody>
          <a:bodyPr>
            <a:noAutofit/>
          </a:bodyPr>
          <a:lstStyle>
            <a:lvl5pPr algn="ctr">
              <a:defRPr sz="2400">
                <a:latin typeface="Century Gothic" panose="020B0502020202020204" pitchFamily="34" charset="0"/>
              </a:defRPr>
            </a:lvl5pPr>
          </a:lstStyle>
          <a:p>
            <a:pPr lvl="4"/>
            <a:r>
              <a:rPr lang="en-US" dirty="0"/>
              <a:t>www.entsoe.eu</a:t>
            </a:r>
            <a:endParaRPr lang="en-IE" dirty="0"/>
          </a:p>
        </p:txBody>
      </p:sp>
      <p:sp>
        <p:nvSpPr>
          <p:cNvPr id="26" name="Content Placeholder 6"/>
          <p:cNvSpPr>
            <a:spLocks noGrp="1"/>
          </p:cNvSpPr>
          <p:nvPr>
            <p:ph sz="quarter" idx="14" hasCustomPrompt="1"/>
          </p:nvPr>
        </p:nvSpPr>
        <p:spPr>
          <a:xfrm>
            <a:off x="1875413" y="4220099"/>
            <a:ext cx="6427705" cy="637700"/>
          </a:xfrm>
        </p:spPr>
        <p:txBody>
          <a:bodyPr>
            <a:normAutofit/>
          </a:bodyPr>
          <a:lstStyle>
            <a:lvl5pPr algn="ctr">
              <a:defRPr sz="2400" baseline="0">
                <a:latin typeface="Century Gothic" panose="020B0502020202020204" pitchFamily="34" charset="0"/>
              </a:defRPr>
            </a:lvl5pPr>
          </a:lstStyle>
          <a:p>
            <a:pPr lvl="4"/>
            <a:r>
              <a:rPr lang="en-IE" dirty="0"/>
              <a:t>Email address</a:t>
            </a:r>
          </a:p>
        </p:txBody>
      </p:sp>
    </p:spTree>
    <p:extLst>
      <p:ext uri="{BB962C8B-B14F-4D97-AF65-F5344CB8AC3E}">
        <p14:creationId xmlns:p14="http://schemas.microsoft.com/office/powerpoint/2010/main" val="3886468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04762-6682-417D-A381-7F315D5E5E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90389E-73AB-4CB7-9B10-469A83A8ECC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7C7078B-3CF2-4697-B769-651229B532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DFD1B2-9FA3-4E2A-98C2-5660CC1BD814}"/>
              </a:ext>
            </a:extLst>
          </p:cNvPr>
          <p:cNvSpPr>
            <a:spLocks noGrp="1"/>
          </p:cNvSpPr>
          <p:nvPr>
            <p:ph type="sldNum" sz="quarter" idx="12"/>
          </p:nvPr>
        </p:nvSpPr>
        <p:spPr/>
        <p:txBody>
          <a:bodyPr/>
          <a:lstStyle/>
          <a:p>
            <a:fld id="{EA998B6A-1E07-4BDA-8D65-C1BDDD93967A}" type="slidenum">
              <a:rPr lang="en-US" smtClean="0"/>
              <a:t>‹#›</a:t>
            </a:fld>
            <a:endParaRPr lang="en-US"/>
          </a:p>
        </p:txBody>
      </p:sp>
    </p:spTree>
    <p:extLst>
      <p:ext uri="{BB962C8B-B14F-4D97-AF65-F5344CB8AC3E}">
        <p14:creationId xmlns:p14="http://schemas.microsoft.com/office/powerpoint/2010/main" val="61214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age with logo and page n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IE" smtClean="0"/>
              <a:pPr/>
              <a:t>‹#›</a:t>
            </a:fld>
            <a:endParaRPr lang="en-IE" dirty="0"/>
          </a:p>
        </p:txBody>
      </p:sp>
      <p:sp>
        <p:nvSpPr>
          <p:cNvPr id="5" name="Text Placeholder 4"/>
          <p:cNvSpPr>
            <a:spLocks noGrp="1"/>
          </p:cNvSpPr>
          <p:nvPr>
            <p:ph type="body" sz="quarter" idx="11" hasCustomPrompt="1"/>
          </p:nvPr>
        </p:nvSpPr>
        <p:spPr>
          <a:xfrm>
            <a:off x="414337" y="456139"/>
            <a:ext cx="11160125" cy="708025"/>
          </a:xfrm>
        </p:spPr>
        <p:txBody>
          <a:bodyPr>
            <a:normAutofit/>
          </a:bodyPr>
          <a:lstStyle>
            <a:lvl1pPr marL="0" indent="0">
              <a:buNone/>
              <a:defRPr sz="4000" b="1">
                <a:latin typeface="Century Gothic" panose="020B0502020202020204" pitchFamily="34" charset="0"/>
              </a:defRPr>
            </a:lvl1pPr>
          </a:lstStyle>
          <a:p>
            <a:pPr lvl="0"/>
            <a:r>
              <a:rPr lang="en-US" dirty="0"/>
              <a:t>CLICK TO EDIT MASTER TEXT STYLE</a:t>
            </a:r>
          </a:p>
        </p:txBody>
      </p:sp>
    </p:spTree>
    <p:extLst>
      <p:ext uri="{BB962C8B-B14F-4D97-AF65-F5344CB8AC3E}">
        <p14:creationId xmlns:p14="http://schemas.microsoft.com/office/powerpoint/2010/main" val="2049416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ey slide">
    <p:spTree>
      <p:nvGrpSpPr>
        <p:cNvPr id="1" name=""/>
        <p:cNvGrpSpPr/>
        <p:nvPr/>
      </p:nvGrpSpPr>
      <p:grpSpPr>
        <a:xfrm>
          <a:off x="0" y="0"/>
          <a:ext cx="0" cy="0"/>
          <a:chOff x="0" y="0"/>
          <a:chExt cx="0" cy="0"/>
        </a:xfrm>
      </p:grpSpPr>
      <p:sp>
        <p:nvSpPr>
          <p:cNvPr id="20" name="Rectangle 19"/>
          <p:cNvSpPr/>
          <p:nvPr/>
        </p:nvSpPr>
        <p:spPr>
          <a:xfrm>
            <a:off x="0" y="0"/>
            <a:ext cx="12186148"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 name="Slide Number Placeholder 2"/>
          <p:cNvSpPr>
            <a:spLocks noGrp="1"/>
          </p:cNvSpPr>
          <p:nvPr>
            <p:ph type="sldNum" sz="quarter" idx="10"/>
          </p:nvPr>
        </p:nvSpPr>
        <p:spPr/>
        <p:txBody>
          <a:bodyPr/>
          <a:lstStyle/>
          <a:p>
            <a:fld id="{623E127E-CB00-431F-85CA-235692BF4B3A}" type="slidenum">
              <a:rPr lang="en-US" smtClean="0"/>
              <a:t>‹#›</a:t>
            </a:fld>
            <a:endParaRPr lang="en-US"/>
          </a:p>
        </p:txBody>
      </p:sp>
      <p:sp>
        <p:nvSpPr>
          <p:cNvPr id="36" name="Title 36"/>
          <p:cNvSpPr>
            <a:spLocks noGrp="1"/>
          </p:cNvSpPr>
          <p:nvPr>
            <p:ph type="title" hasCustomPrompt="1"/>
          </p:nvPr>
        </p:nvSpPr>
        <p:spPr>
          <a:xfrm>
            <a:off x="406320" y="297663"/>
            <a:ext cx="10874986" cy="946280"/>
          </a:xfrm>
        </p:spPr>
        <p:txBody>
          <a:bodyPr/>
          <a:lstStyle>
            <a:lvl1pPr>
              <a:defRPr sz="4000" baseline="0">
                <a:solidFill>
                  <a:schemeClr val="bg1"/>
                </a:solidFill>
                <a:latin typeface="Century Gothic" panose="020B0502020202020204" pitchFamily="34" charset="0"/>
              </a:defRPr>
            </a:lvl1pPr>
          </a:lstStyle>
          <a:p>
            <a:r>
              <a:rPr lang="en-US" dirty="0"/>
              <a:t>INSERT TITLE HERE FOR KEY SLIDE</a:t>
            </a:r>
            <a:endParaRPr lang="en-IE" dirty="0"/>
          </a:p>
        </p:txBody>
      </p:sp>
      <p:sp>
        <p:nvSpPr>
          <p:cNvPr id="37" name="Text Placeholder 3"/>
          <p:cNvSpPr>
            <a:spLocks noGrp="1"/>
          </p:cNvSpPr>
          <p:nvPr>
            <p:ph type="body" sz="quarter" idx="13" hasCustomPrompt="1"/>
          </p:nvPr>
        </p:nvSpPr>
        <p:spPr>
          <a:xfrm>
            <a:off x="5985873" y="2695575"/>
            <a:ext cx="5439365" cy="3433763"/>
          </a:xfrm>
        </p:spPr>
        <p:txBody>
          <a:bodyPr>
            <a:noAutofit/>
          </a:bodyPr>
          <a:lstStyle>
            <a:lvl1pPr marL="0" marR="0" indent="0" algn="l" defTabSz="914400" rtl="0" eaLnBrk="1" fontAlgn="auto" latinLnBrk="0" hangingPunct="1">
              <a:lnSpc>
                <a:spcPct val="150000"/>
              </a:lnSpc>
              <a:spcBef>
                <a:spcPts val="0"/>
              </a:spcBef>
              <a:spcAft>
                <a:spcPts val="0"/>
              </a:spcAft>
              <a:buClrTx/>
              <a:buSzTx/>
              <a:buFontTx/>
              <a:buNone/>
              <a:tabLst/>
              <a:defRPr sz="1800" b="1">
                <a:solidFill>
                  <a:schemeClr val="bg1"/>
                </a:solidFill>
              </a:defRPr>
            </a:lvl1pPr>
          </a:lstStyle>
          <a:p>
            <a:pPr marL="285750" lvl="0" indent="-285750">
              <a:lnSpc>
                <a:spcPct val="150000"/>
              </a:lnSpc>
            </a:pPr>
            <a:r>
              <a:rPr lang="en-IE" dirty="0">
                <a:latin typeface="Arial" panose="020B0604020202020204" pitchFamily="34" charset="0"/>
                <a:cs typeface="Arial" panose="020B0604020202020204" pitchFamily="34" charset="0"/>
              </a:rPr>
              <a:t>Use bullet points here</a:t>
            </a:r>
          </a:p>
          <a:p>
            <a:pPr marL="285750" lvl="0" indent="-285750">
              <a:lnSpc>
                <a:spcPct val="150000"/>
              </a:lnSpc>
            </a:pPr>
            <a:r>
              <a:rPr lang="en-IE" dirty="0">
                <a:latin typeface="Arial" panose="020B0604020202020204" pitchFamily="34" charset="0"/>
                <a:cs typeface="Arial" panose="020B0604020202020204" pitchFamily="34" charset="0"/>
              </a:rPr>
              <a:t>Use bullet points here</a:t>
            </a:r>
          </a:p>
          <a:p>
            <a:pPr marL="285750" lvl="0" indent="-285750">
              <a:lnSpc>
                <a:spcPct val="150000"/>
              </a:lnSpc>
            </a:pPr>
            <a:r>
              <a:rPr lang="en-IE" dirty="0">
                <a:latin typeface="Arial" panose="020B0604020202020204" pitchFamily="34" charset="0"/>
                <a:cs typeface="Arial" panose="020B0604020202020204" pitchFamily="34" charset="0"/>
              </a:rPr>
              <a:t>Use bullet points here</a:t>
            </a:r>
          </a:p>
          <a:p>
            <a:pPr marL="285750" lvl="0" indent="-285750">
              <a:lnSpc>
                <a:spcPct val="150000"/>
              </a:lnSpc>
            </a:pPr>
            <a:r>
              <a:rPr lang="en-IE" dirty="0">
                <a:latin typeface="Arial" panose="020B0604020202020204" pitchFamily="34" charset="0"/>
                <a:cs typeface="Arial" panose="020B0604020202020204" pitchFamily="34" charset="0"/>
              </a:rPr>
              <a:t>Use bullet points here</a:t>
            </a:r>
          </a:p>
          <a:p>
            <a:pPr marL="285750" lvl="0" indent="-285750">
              <a:lnSpc>
                <a:spcPct val="150000"/>
              </a:lnSpc>
            </a:pPr>
            <a:r>
              <a:rPr lang="en-IE" dirty="0">
                <a:latin typeface="Arial" panose="020B0604020202020204" pitchFamily="34" charset="0"/>
                <a:cs typeface="Arial" panose="020B0604020202020204" pitchFamily="34" charset="0"/>
              </a:rPr>
              <a:t>Use bullet points here</a:t>
            </a:r>
          </a:p>
          <a:p>
            <a:pPr marL="285750" lvl="0" indent="-285750">
              <a:lnSpc>
                <a:spcPct val="150000"/>
              </a:lnSpc>
            </a:pPr>
            <a:r>
              <a:rPr lang="en-IE" dirty="0">
                <a:latin typeface="Arial" panose="020B0604020202020204" pitchFamily="34" charset="0"/>
                <a:cs typeface="Arial" panose="020B0604020202020204" pitchFamily="34" charset="0"/>
              </a:rPr>
              <a:t>Use bullet points here</a:t>
            </a:r>
          </a:p>
          <a:p>
            <a:pPr marL="285750" lvl="0" indent="-285750">
              <a:lnSpc>
                <a:spcPct val="150000"/>
              </a:lnSpc>
              <a:buFont typeface="Arial" panose="020B0604020202020204" pitchFamily="34" charset="0"/>
              <a:buChar char="•"/>
            </a:pPr>
            <a:endParaRPr lang="en-I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80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yramide 3 item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23E127E-CB00-431F-85CA-235692BF4B3A}" type="slidenum">
              <a:rPr lang="en-US" smtClean="0"/>
              <a:t>‹#›</a:t>
            </a:fld>
            <a:endParaRPr lang="en-US"/>
          </a:p>
        </p:txBody>
      </p:sp>
      <p:sp>
        <p:nvSpPr>
          <p:cNvPr id="14" name="Content Placeholder 5"/>
          <p:cNvSpPr>
            <a:spLocks noGrp="1"/>
          </p:cNvSpPr>
          <p:nvPr>
            <p:ph sz="quarter" idx="25" hasCustomPrompt="1"/>
          </p:nvPr>
        </p:nvSpPr>
        <p:spPr>
          <a:xfrm>
            <a:off x="3953278" y="549276"/>
            <a:ext cx="4285444" cy="1772920"/>
          </a:xfrm>
          <a:prstGeom prst="trapezoid">
            <a:avLst>
              <a:gd name="adj" fmla="val 24983"/>
            </a:avLst>
          </a:prstGeom>
          <a:solidFill>
            <a:srgbClr val="397099"/>
          </a:solidFill>
        </p:spPr>
        <p:txBody>
          <a:bodyPr lIns="432000" tIns="144000" rIns="432000" bIns="144000">
            <a:noAutofit/>
          </a:bodyPr>
          <a:lstStyle>
            <a:lvl1pPr marL="0" indent="0">
              <a:buNone/>
              <a:defRPr sz="1800" b="0">
                <a:solidFill>
                  <a:schemeClr val="bg1"/>
                </a:solidFill>
              </a:defRPr>
            </a:lvl1pPr>
          </a:lstStyle>
          <a:p>
            <a:r>
              <a:rPr lang="en-GB" b="1" dirty="0">
                <a:latin typeface="Arial" panose="020B0604020202020204" pitchFamily="34" charset="0"/>
                <a:cs typeface="Arial" panose="020B0604020202020204" pitchFamily="34" charset="0"/>
              </a:rPr>
              <a:t>Lorem ipsum </a:t>
            </a:r>
            <a:r>
              <a:rPr lang="en-GB" dirty="0" err="1">
                <a:latin typeface="Arial" panose="020B0604020202020204" pitchFamily="34" charset="0"/>
                <a:cs typeface="Arial" panose="020B0604020202020204" pitchFamily="34" charset="0"/>
              </a:rPr>
              <a:t>dolor</a:t>
            </a:r>
            <a:r>
              <a:rPr lang="en-GB" dirty="0">
                <a:latin typeface="Arial" panose="020B0604020202020204" pitchFamily="34" charset="0"/>
                <a:cs typeface="Arial" panose="020B0604020202020204" pitchFamily="34" charset="0"/>
              </a:rPr>
              <a:t> sit </a:t>
            </a:r>
            <a:r>
              <a:rPr lang="en-GB" dirty="0" err="1">
                <a:latin typeface="Arial" panose="020B0604020202020204" pitchFamily="34" charset="0"/>
                <a:cs typeface="Arial" panose="020B0604020202020204" pitchFamily="34" charset="0"/>
              </a:rPr>
              <a:t>amet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consectetur</a:t>
            </a:r>
            <a:r>
              <a:rPr lang="en-GB"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adipiscing</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elit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sed</a:t>
            </a:r>
            <a:r>
              <a:rPr lang="en-GB" dirty="0">
                <a:latin typeface="Arial" panose="020B0604020202020204" pitchFamily="34" charset="0"/>
                <a:cs typeface="Arial" panose="020B0604020202020204" pitchFamily="34" charset="0"/>
              </a:rPr>
              <a:t> do </a:t>
            </a:r>
            <a:r>
              <a:rPr lang="en-GB" dirty="0" err="1">
                <a:latin typeface="Arial" panose="020B0604020202020204" pitchFamily="34" charset="0"/>
                <a:cs typeface="Arial" panose="020B0604020202020204" pitchFamily="34" charset="0"/>
              </a:rPr>
              <a:t>eiusmod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tempor</a:t>
            </a:r>
            <a:endParaRPr lang="nl-BE" dirty="0">
              <a:latin typeface="Arial" panose="020B0604020202020204" pitchFamily="34" charset="0"/>
              <a:cs typeface="Arial" panose="020B0604020202020204" pitchFamily="34" charset="0"/>
            </a:endParaRPr>
          </a:p>
        </p:txBody>
      </p:sp>
      <p:sp>
        <p:nvSpPr>
          <p:cNvPr id="15" name="Content Placeholder 5"/>
          <p:cNvSpPr>
            <a:spLocks noGrp="1"/>
          </p:cNvSpPr>
          <p:nvPr>
            <p:ph sz="quarter" idx="24" hasCustomPrompt="1"/>
          </p:nvPr>
        </p:nvSpPr>
        <p:spPr>
          <a:xfrm>
            <a:off x="3390900" y="2528888"/>
            <a:ext cx="5372100" cy="1728787"/>
          </a:xfrm>
          <a:prstGeom prst="trapezoid">
            <a:avLst>
              <a:gd name="adj" fmla="val 26525"/>
            </a:avLst>
          </a:prstGeom>
          <a:solidFill>
            <a:srgbClr val="815576"/>
          </a:solidFill>
        </p:spPr>
        <p:txBody>
          <a:bodyPr lIns="432000" tIns="144000" rIns="432000" bIns="144000">
            <a:noAutofit/>
          </a:bodyPr>
          <a:lstStyle>
            <a:lvl1pPr marL="0" indent="0">
              <a:buNone/>
              <a:defRPr sz="1800" b="0" i="0">
                <a:solidFill>
                  <a:schemeClr val="bg1"/>
                </a:solidFill>
              </a:defRPr>
            </a:lvl1pPr>
          </a:lstStyle>
          <a:p>
            <a:r>
              <a:rPr lang="en-GB" b="1" dirty="0">
                <a:latin typeface="Arial" panose="020B0604020202020204" pitchFamily="34" charset="0"/>
                <a:cs typeface="Arial" panose="020B0604020202020204" pitchFamily="34" charset="0"/>
              </a:rPr>
              <a:t>Lorem ipsum </a:t>
            </a:r>
            <a:r>
              <a:rPr lang="en-GB" dirty="0" err="1">
                <a:latin typeface="Arial" panose="020B0604020202020204" pitchFamily="34" charset="0"/>
                <a:cs typeface="Arial" panose="020B0604020202020204" pitchFamily="34" charset="0"/>
              </a:rPr>
              <a:t>dolor</a:t>
            </a:r>
            <a:r>
              <a:rPr lang="en-GB" dirty="0">
                <a:latin typeface="Arial" panose="020B0604020202020204" pitchFamily="34" charset="0"/>
                <a:cs typeface="Arial" panose="020B0604020202020204" pitchFamily="34" charset="0"/>
              </a:rPr>
              <a:t> sit </a:t>
            </a:r>
            <a:r>
              <a:rPr lang="en-GB" dirty="0" err="1">
                <a:latin typeface="Arial" panose="020B0604020202020204" pitchFamily="34" charset="0"/>
                <a:cs typeface="Arial" panose="020B0604020202020204" pitchFamily="34" charset="0"/>
              </a:rPr>
              <a:t>amet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consectetur</a:t>
            </a:r>
            <a:r>
              <a:rPr lang="en-GB"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adipiscing</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elit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sed</a:t>
            </a:r>
            <a:r>
              <a:rPr lang="en-GB" dirty="0">
                <a:latin typeface="Arial" panose="020B0604020202020204" pitchFamily="34" charset="0"/>
                <a:cs typeface="Arial" panose="020B0604020202020204" pitchFamily="34" charset="0"/>
              </a:rPr>
              <a:t> do </a:t>
            </a:r>
            <a:r>
              <a:rPr lang="en-GB" dirty="0" err="1">
                <a:latin typeface="Arial" panose="020B0604020202020204" pitchFamily="34" charset="0"/>
                <a:cs typeface="Arial" panose="020B0604020202020204" pitchFamily="34" charset="0"/>
              </a:rPr>
              <a:t>eiusmod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tempor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incididunt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labore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dolore</a:t>
            </a:r>
            <a:r>
              <a:rPr lang="en-GB" dirty="0">
                <a:latin typeface="Arial" panose="020B0604020202020204" pitchFamily="34" charset="0"/>
                <a:cs typeface="Arial" panose="020B0604020202020204" pitchFamily="34" charset="0"/>
              </a:rPr>
              <a:t> magna </a:t>
            </a:r>
            <a:r>
              <a:rPr lang="en-GB" dirty="0" err="1">
                <a:latin typeface="Arial" panose="020B0604020202020204" pitchFamily="34" charset="0"/>
                <a:cs typeface="Arial" panose="020B0604020202020204" pitchFamily="34" charset="0"/>
              </a:rPr>
              <a:t>aliqua</a:t>
            </a:r>
            <a:r>
              <a:rPr lang="en-GB" dirty="0">
                <a:latin typeface="Arial" panose="020B0604020202020204" pitchFamily="34" charset="0"/>
                <a:cs typeface="Arial" panose="020B0604020202020204" pitchFamily="34" charset="0"/>
              </a:rPr>
              <a:t>. </a:t>
            </a:r>
            <a:endParaRPr lang="nl-BE" dirty="0">
              <a:latin typeface="Arial" panose="020B0604020202020204" pitchFamily="34" charset="0"/>
              <a:cs typeface="Arial" panose="020B0604020202020204" pitchFamily="34" charset="0"/>
            </a:endParaRPr>
          </a:p>
        </p:txBody>
      </p:sp>
      <p:sp>
        <p:nvSpPr>
          <p:cNvPr id="17" name="Content Placeholder 5"/>
          <p:cNvSpPr>
            <a:spLocks noGrp="1"/>
          </p:cNvSpPr>
          <p:nvPr>
            <p:ph sz="quarter" idx="26" hasCustomPrompt="1"/>
          </p:nvPr>
        </p:nvSpPr>
        <p:spPr>
          <a:xfrm>
            <a:off x="2846867" y="4508500"/>
            <a:ext cx="6524625" cy="1800225"/>
          </a:xfrm>
          <a:prstGeom prst="trapezoid">
            <a:avLst>
              <a:gd name="adj" fmla="val 25409"/>
            </a:avLst>
          </a:prstGeom>
          <a:solidFill>
            <a:srgbClr val="F08339"/>
          </a:solidFill>
        </p:spPr>
        <p:txBody>
          <a:bodyPr wrap="square" lIns="432000" tIns="144000" rIns="432000" bIns="216000">
            <a:noAutofit/>
          </a:bodyPr>
          <a:lstStyle>
            <a:lvl1pPr marL="0" indent="0">
              <a:buNone/>
              <a:defRPr sz="1800" b="0">
                <a:solidFill>
                  <a:schemeClr val="bg1"/>
                </a:solidFill>
              </a:defRPr>
            </a:lvl1pPr>
          </a:lstStyle>
          <a:p>
            <a:r>
              <a:rPr lang="en-GB" b="1" dirty="0">
                <a:latin typeface="Arial" panose="020B0604020202020204" pitchFamily="34" charset="0"/>
                <a:cs typeface="Arial" panose="020B0604020202020204" pitchFamily="34" charset="0"/>
              </a:rPr>
              <a:t>Lorem ipsum </a:t>
            </a:r>
            <a:r>
              <a:rPr lang="en-GB" dirty="0" err="1">
                <a:latin typeface="Arial" panose="020B0604020202020204" pitchFamily="34" charset="0"/>
                <a:cs typeface="Arial" panose="020B0604020202020204" pitchFamily="34" charset="0"/>
              </a:rPr>
              <a:t>dolor</a:t>
            </a:r>
            <a:r>
              <a:rPr lang="en-GB" dirty="0">
                <a:latin typeface="Arial" panose="020B0604020202020204" pitchFamily="34" charset="0"/>
                <a:cs typeface="Arial" panose="020B0604020202020204" pitchFamily="34" charset="0"/>
              </a:rPr>
              <a:t> sit </a:t>
            </a:r>
            <a:r>
              <a:rPr lang="en-GB" dirty="0" err="1">
                <a:latin typeface="Arial" panose="020B0604020202020204" pitchFamily="34" charset="0"/>
                <a:cs typeface="Arial" panose="020B0604020202020204" pitchFamily="34" charset="0"/>
              </a:rPr>
              <a:t>amet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consectetur</a:t>
            </a:r>
            <a:r>
              <a:rPr lang="en-GB"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adipiscing</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elit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sed</a:t>
            </a:r>
            <a:r>
              <a:rPr lang="en-GB" dirty="0">
                <a:latin typeface="Arial" panose="020B0604020202020204" pitchFamily="34" charset="0"/>
                <a:cs typeface="Arial" panose="020B0604020202020204" pitchFamily="34" charset="0"/>
              </a:rPr>
              <a:t> do </a:t>
            </a:r>
            <a:r>
              <a:rPr lang="en-GB" dirty="0" err="1">
                <a:latin typeface="Arial" panose="020B0604020202020204" pitchFamily="34" charset="0"/>
                <a:cs typeface="Arial" panose="020B0604020202020204" pitchFamily="34" charset="0"/>
              </a:rPr>
              <a:t>eiusmod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tempor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incididunt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labore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dolore</a:t>
            </a:r>
            <a:r>
              <a:rPr lang="en-GB" dirty="0">
                <a:latin typeface="Arial" panose="020B0604020202020204" pitchFamily="34" charset="0"/>
                <a:cs typeface="Arial" panose="020B0604020202020204" pitchFamily="34" charset="0"/>
              </a:rPr>
              <a:t> magna </a:t>
            </a:r>
            <a:r>
              <a:rPr lang="en-GB" dirty="0" err="1">
                <a:latin typeface="Arial" panose="020B0604020202020204" pitchFamily="34" charset="0"/>
                <a:cs typeface="Arial" panose="020B0604020202020204" pitchFamily="34" charset="0"/>
              </a:rPr>
              <a:t>aliqua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incididunt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labore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dolore</a:t>
            </a:r>
            <a:r>
              <a:rPr lang="en-GB" dirty="0">
                <a:latin typeface="Arial" panose="020B0604020202020204" pitchFamily="34" charset="0"/>
                <a:cs typeface="Arial" panose="020B0604020202020204" pitchFamily="34" charset="0"/>
              </a:rPr>
              <a:t> magna </a:t>
            </a:r>
            <a:r>
              <a:rPr lang="en-GB" dirty="0" err="1">
                <a:latin typeface="Arial" panose="020B0604020202020204" pitchFamily="34" charset="0"/>
                <a:cs typeface="Arial" panose="020B0604020202020204" pitchFamily="34" charset="0"/>
              </a:rPr>
              <a:t>aliqua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incididunt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labore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dolore</a:t>
            </a:r>
            <a:r>
              <a:rPr lang="en-GB" dirty="0">
                <a:latin typeface="Arial" panose="020B0604020202020204" pitchFamily="34" charset="0"/>
                <a:cs typeface="Arial" panose="020B0604020202020204" pitchFamily="34" charset="0"/>
              </a:rPr>
              <a:t> magna </a:t>
            </a:r>
            <a:r>
              <a:rPr lang="en-GB" dirty="0" err="1">
                <a:latin typeface="Arial" panose="020B0604020202020204" pitchFamily="34" charset="0"/>
                <a:cs typeface="Arial" panose="020B0604020202020204" pitchFamily="34" charset="0"/>
              </a:rPr>
              <a:t>aliqua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incididunt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labore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dolore</a:t>
            </a:r>
            <a:r>
              <a:rPr lang="en-GB" dirty="0">
                <a:latin typeface="Arial" panose="020B0604020202020204" pitchFamily="34" charset="0"/>
                <a:cs typeface="Arial" panose="020B0604020202020204" pitchFamily="34" charset="0"/>
              </a:rPr>
              <a:t> magna </a:t>
            </a:r>
            <a:r>
              <a:rPr lang="en-GB" dirty="0" err="1">
                <a:latin typeface="Arial" panose="020B0604020202020204" pitchFamily="34" charset="0"/>
                <a:cs typeface="Arial" panose="020B0604020202020204" pitchFamily="34" charset="0"/>
              </a:rPr>
              <a:t>aliqua</a:t>
            </a:r>
            <a:r>
              <a:rPr lang="en-GB" dirty="0">
                <a:latin typeface="Arial" panose="020B0604020202020204" pitchFamily="34" charset="0"/>
                <a:cs typeface="Arial" panose="020B0604020202020204" pitchFamily="34" charset="0"/>
              </a:rPr>
              <a:t>.</a:t>
            </a:r>
            <a:endParaRPr lang="nl-B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2488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 argum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320" y="291352"/>
            <a:ext cx="10693400" cy="962025"/>
          </a:xfrm>
        </p:spPr>
        <p:txBody>
          <a:bodyPr/>
          <a:lstStyle>
            <a:lvl1pPr>
              <a:defRPr sz="4000">
                <a:latin typeface="Century Gothic" panose="020B0502020202020204" pitchFamily="34" charset="0"/>
              </a:defRPr>
            </a:lvl1pPr>
          </a:lstStyle>
          <a:p>
            <a:r>
              <a:rPr lang="en-US" dirty="0"/>
              <a:t>INSERT TITLE HERE</a:t>
            </a:r>
            <a:endParaRPr lang="en-IE" dirty="0"/>
          </a:p>
        </p:txBody>
      </p:sp>
      <p:sp>
        <p:nvSpPr>
          <p:cNvPr id="3" name="Slide Number Placeholder 2"/>
          <p:cNvSpPr>
            <a:spLocks noGrp="1"/>
          </p:cNvSpPr>
          <p:nvPr>
            <p:ph type="sldNum" sz="quarter" idx="10"/>
          </p:nvPr>
        </p:nvSpPr>
        <p:spPr/>
        <p:txBody>
          <a:bodyPr/>
          <a:lstStyle/>
          <a:p>
            <a:fld id="{623E127E-CB00-431F-85CA-235692BF4B3A}" type="slidenum">
              <a:rPr lang="en-US" smtClean="0"/>
              <a:t>‹#›</a:t>
            </a:fld>
            <a:endParaRPr lang="en-US"/>
          </a:p>
        </p:txBody>
      </p:sp>
      <p:sp>
        <p:nvSpPr>
          <p:cNvPr id="10" name="Content Placeholder 5"/>
          <p:cNvSpPr>
            <a:spLocks noGrp="1"/>
          </p:cNvSpPr>
          <p:nvPr>
            <p:ph sz="quarter" idx="22" hasCustomPrompt="1"/>
          </p:nvPr>
        </p:nvSpPr>
        <p:spPr>
          <a:xfrm>
            <a:off x="1504950" y="1497880"/>
            <a:ext cx="10171112" cy="805070"/>
          </a:xfrm>
        </p:spPr>
        <p:txBody>
          <a:bodyPr>
            <a:noAutofit/>
          </a:bodyPr>
          <a:lstStyle>
            <a:lvl1pPr marL="0" indent="0">
              <a:buNone/>
              <a:defRPr sz="1800" b="0">
                <a:solidFill>
                  <a:schemeClr val="tx1"/>
                </a:solidFill>
              </a:defRPr>
            </a:lvl1pPr>
          </a:lstStyle>
          <a:p>
            <a:r>
              <a:rPr lang="en-GB" b="1" dirty="0">
                <a:latin typeface="Arial" panose="020B0604020202020204" pitchFamily="34" charset="0"/>
                <a:cs typeface="Arial" panose="020B0604020202020204" pitchFamily="34" charset="0"/>
              </a:rPr>
              <a:t>Lorem ipsum </a:t>
            </a:r>
            <a:r>
              <a:rPr lang="en-GB" dirty="0" err="1">
                <a:latin typeface="Arial" panose="020B0604020202020204" pitchFamily="34" charset="0"/>
                <a:cs typeface="Arial" panose="020B0604020202020204" pitchFamily="34" charset="0"/>
              </a:rPr>
              <a:t>dolor</a:t>
            </a:r>
            <a:r>
              <a:rPr lang="en-GB" dirty="0">
                <a:latin typeface="Arial" panose="020B0604020202020204" pitchFamily="34" charset="0"/>
                <a:cs typeface="Arial" panose="020B0604020202020204" pitchFamily="34" charset="0"/>
              </a:rPr>
              <a:t> sit </a:t>
            </a:r>
            <a:r>
              <a:rPr lang="en-GB" dirty="0" err="1">
                <a:latin typeface="Arial" panose="020B0604020202020204" pitchFamily="34" charset="0"/>
                <a:cs typeface="Arial" panose="020B0604020202020204" pitchFamily="34" charset="0"/>
              </a:rPr>
              <a:t>amet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consectetur</a:t>
            </a:r>
            <a:r>
              <a:rPr lang="en-GB"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adipiscing</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elit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sed</a:t>
            </a:r>
            <a:r>
              <a:rPr lang="en-GB" dirty="0">
                <a:latin typeface="Arial" panose="020B0604020202020204" pitchFamily="34" charset="0"/>
                <a:cs typeface="Arial" panose="020B0604020202020204" pitchFamily="34" charset="0"/>
              </a:rPr>
              <a:t> do </a:t>
            </a:r>
            <a:r>
              <a:rPr lang="en-GB" dirty="0" err="1">
                <a:latin typeface="Arial" panose="020B0604020202020204" pitchFamily="34" charset="0"/>
                <a:cs typeface="Arial" panose="020B0604020202020204" pitchFamily="34" charset="0"/>
              </a:rPr>
              <a:t>eiusmod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tempor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incididunt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labore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dolore</a:t>
            </a:r>
            <a:r>
              <a:rPr lang="en-GB" dirty="0">
                <a:latin typeface="Arial" panose="020B0604020202020204" pitchFamily="34" charset="0"/>
                <a:cs typeface="Arial" panose="020B0604020202020204" pitchFamily="34" charset="0"/>
              </a:rPr>
              <a:t> magna </a:t>
            </a:r>
            <a:r>
              <a:rPr lang="en-GB" dirty="0" err="1">
                <a:latin typeface="Arial" panose="020B0604020202020204" pitchFamily="34" charset="0"/>
                <a:cs typeface="Arial" panose="020B0604020202020204" pitchFamily="34" charset="0"/>
              </a:rPr>
              <a:t>aliqua</a:t>
            </a:r>
            <a:r>
              <a:rPr lang="en-GB" dirty="0">
                <a:latin typeface="Arial" panose="020B0604020202020204" pitchFamily="34" charset="0"/>
                <a:cs typeface="Arial" panose="020B0604020202020204" pitchFamily="34" charset="0"/>
              </a:rPr>
              <a:t>. </a:t>
            </a:r>
            <a:endParaRPr lang="nl-BE" dirty="0">
              <a:latin typeface="Arial" panose="020B0604020202020204" pitchFamily="34" charset="0"/>
              <a:cs typeface="Arial" panose="020B0604020202020204" pitchFamily="34" charset="0"/>
            </a:endParaRPr>
          </a:p>
        </p:txBody>
      </p:sp>
      <p:sp>
        <p:nvSpPr>
          <p:cNvPr id="11" name="Content Placeholder 5"/>
          <p:cNvSpPr>
            <a:spLocks noGrp="1"/>
          </p:cNvSpPr>
          <p:nvPr>
            <p:ph sz="quarter" idx="23" hasCustomPrompt="1"/>
          </p:nvPr>
        </p:nvSpPr>
        <p:spPr>
          <a:xfrm>
            <a:off x="3113909" y="4157591"/>
            <a:ext cx="8562153" cy="805070"/>
          </a:xfrm>
        </p:spPr>
        <p:txBody>
          <a:bodyPr>
            <a:noAutofit/>
          </a:bodyPr>
          <a:lstStyle>
            <a:lvl1pPr marL="0" indent="0">
              <a:buNone/>
              <a:defRPr sz="1800" b="0">
                <a:solidFill>
                  <a:schemeClr val="tx1"/>
                </a:solidFill>
              </a:defRPr>
            </a:lvl1pPr>
          </a:lstStyle>
          <a:p>
            <a:r>
              <a:rPr lang="en-GB" b="1" dirty="0">
                <a:latin typeface="Arial" panose="020B0604020202020204" pitchFamily="34" charset="0"/>
                <a:cs typeface="Arial" panose="020B0604020202020204" pitchFamily="34" charset="0"/>
              </a:rPr>
              <a:t>Lorem ipsum </a:t>
            </a:r>
            <a:r>
              <a:rPr lang="en-GB" dirty="0" err="1">
                <a:latin typeface="Arial" panose="020B0604020202020204" pitchFamily="34" charset="0"/>
                <a:cs typeface="Arial" panose="020B0604020202020204" pitchFamily="34" charset="0"/>
              </a:rPr>
              <a:t>dolor</a:t>
            </a:r>
            <a:r>
              <a:rPr lang="en-GB" dirty="0">
                <a:latin typeface="Arial" panose="020B0604020202020204" pitchFamily="34" charset="0"/>
                <a:cs typeface="Arial" panose="020B0604020202020204" pitchFamily="34" charset="0"/>
              </a:rPr>
              <a:t> sit </a:t>
            </a:r>
            <a:r>
              <a:rPr lang="en-GB" dirty="0" err="1">
                <a:latin typeface="Arial" panose="020B0604020202020204" pitchFamily="34" charset="0"/>
                <a:cs typeface="Arial" panose="020B0604020202020204" pitchFamily="34" charset="0"/>
              </a:rPr>
              <a:t>amet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consectetur</a:t>
            </a:r>
            <a:r>
              <a:rPr lang="en-GB"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adipiscing</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elit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sed</a:t>
            </a:r>
            <a:r>
              <a:rPr lang="en-GB" dirty="0">
                <a:latin typeface="Arial" panose="020B0604020202020204" pitchFamily="34" charset="0"/>
                <a:cs typeface="Arial" panose="020B0604020202020204" pitchFamily="34" charset="0"/>
              </a:rPr>
              <a:t> do </a:t>
            </a:r>
            <a:r>
              <a:rPr lang="en-GB" dirty="0" err="1">
                <a:latin typeface="Arial" panose="020B0604020202020204" pitchFamily="34" charset="0"/>
                <a:cs typeface="Arial" panose="020B0604020202020204" pitchFamily="34" charset="0"/>
              </a:rPr>
              <a:t>eiusmod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tempor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incididunt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labore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dolore</a:t>
            </a:r>
            <a:r>
              <a:rPr lang="en-GB" dirty="0">
                <a:latin typeface="Arial" panose="020B0604020202020204" pitchFamily="34" charset="0"/>
                <a:cs typeface="Arial" panose="020B0604020202020204" pitchFamily="34" charset="0"/>
              </a:rPr>
              <a:t> magna </a:t>
            </a:r>
            <a:r>
              <a:rPr lang="en-GB" dirty="0" err="1">
                <a:latin typeface="Arial" panose="020B0604020202020204" pitchFamily="34" charset="0"/>
                <a:cs typeface="Arial" panose="020B0604020202020204" pitchFamily="34" charset="0"/>
              </a:rPr>
              <a:t>aliqua</a:t>
            </a:r>
            <a:r>
              <a:rPr lang="en-GB" dirty="0">
                <a:latin typeface="Arial" panose="020B0604020202020204" pitchFamily="34" charset="0"/>
                <a:cs typeface="Arial" panose="020B0604020202020204" pitchFamily="34" charset="0"/>
              </a:rPr>
              <a:t>. </a:t>
            </a:r>
            <a:endParaRPr lang="nl-BE" dirty="0">
              <a:latin typeface="Arial" panose="020B0604020202020204" pitchFamily="34" charset="0"/>
              <a:cs typeface="Arial" panose="020B0604020202020204" pitchFamily="34" charset="0"/>
            </a:endParaRPr>
          </a:p>
        </p:txBody>
      </p:sp>
      <p:sp>
        <p:nvSpPr>
          <p:cNvPr id="12" name="Content Placeholder 5"/>
          <p:cNvSpPr>
            <a:spLocks noGrp="1"/>
          </p:cNvSpPr>
          <p:nvPr>
            <p:ph sz="quarter" idx="24" hasCustomPrompt="1"/>
          </p:nvPr>
        </p:nvSpPr>
        <p:spPr>
          <a:xfrm>
            <a:off x="2289921" y="2813213"/>
            <a:ext cx="9386141" cy="805070"/>
          </a:xfrm>
        </p:spPr>
        <p:txBody>
          <a:bodyPr>
            <a:noAutofit/>
          </a:bodyPr>
          <a:lstStyle>
            <a:lvl1pPr marL="0" indent="0">
              <a:buNone/>
              <a:defRPr sz="1800" b="0">
                <a:solidFill>
                  <a:schemeClr val="tx1"/>
                </a:solidFill>
              </a:defRPr>
            </a:lvl1pPr>
          </a:lstStyle>
          <a:p>
            <a:r>
              <a:rPr lang="en-GB" b="1" dirty="0">
                <a:latin typeface="Arial" panose="020B0604020202020204" pitchFamily="34" charset="0"/>
                <a:cs typeface="Arial" panose="020B0604020202020204" pitchFamily="34" charset="0"/>
              </a:rPr>
              <a:t>Lorem ipsum </a:t>
            </a:r>
            <a:r>
              <a:rPr lang="en-GB" dirty="0" err="1">
                <a:latin typeface="Arial" panose="020B0604020202020204" pitchFamily="34" charset="0"/>
                <a:cs typeface="Arial" panose="020B0604020202020204" pitchFamily="34" charset="0"/>
              </a:rPr>
              <a:t>dolor</a:t>
            </a:r>
            <a:r>
              <a:rPr lang="en-GB" dirty="0">
                <a:latin typeface="Arial" panose="020B0604020202020204" pitchFamily="34" charset="0"/>
                <a:cs typeface="Arial" panose="020B0604020202020204" pitchFamily="34" charset="0"/>
              </a:rPr>
              <a:t> sit </a:t>
            </a:r>
            <a:r>
              <a:rPr lang="en-GB" dirty="0" err="1">
                <a:latin typeface="Arial" panose="020B0604020202020204" pitchFamily="34" charset="0"/>
                <a:cs typeface="Arial" panose="020B0604020202020204" pitchFamily="34" charset="0"/>
              </a:rPr>
              <a:t>amet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consectetur</a:t>
            </a:r>
            <a:r>
              <a:rPr lang="en-GB"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adipiscing</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elit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sed</a:t>
            </a:r>
            <a:r>
              <a:rPr lang="en-GB" dirty="0">
                <a:latin typeface="Arial" panose="020B0604020202020204" pitchFamily="34" charset="0"/>
                <a:cs typeface="Arial" panose="020B0604020202020204" pitchFamily="34" charset="0"/>
              </a:rPr>
              <a:t> do </a:t>
            </a:r>
            <a:r>
              <a:rPr lang="en-GB" dirty="0" err="1">
                <a:latin typeface="Arial" panose="020B0604020202020204" pitchFamily="34" charset="0"/>
                <a:cs typeface="Arial" panose="020B0604020202020204" pitchFamily="34" charset="0"/>
              </a:rPr>
              <a:t>eiusmod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tempor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incididunt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labore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dolore</a:t>
            </a:r>
            <a:r>
              <a:rPr lang="en-GB" dirty="0">
                <a:latin typeface="Arial" panose="020B0604020202020204" pitchFamily="34" charset="0"/>
                <a:cs typeface="Arial" panose="020B0604020202020204" pitchFamily="34" charset="0"/>
              </a:rPr>
              <a:t> magna </a:t>
            </a:r>
            <a:r>
              <a:rPr lang="en-GB" dirty="0" err="1">
                <a:latin typeface="Arial" panose="020B0604020202020204" pitchFamily="34" charset="0"/>
                <a:cs typeface="Arial" panose="020B0604020202020204" pitchFamily="34" charset="0"/>
              </a:rPr>
              <a:t>aliqua</a:t>
            </a:r>
            <a:r>
              <a:rPr lang="en-GB" dirty="0">
                <a:latin typeface="Arial" panose="020B0604020202020204" pitchFamily="34" charset="0"/>
                <a:cs typeface="Arial" panose="020B0604020202020204" pitchFamily="34" charset="0"/>
              </a:rPr>
              <a:t>. </a:t>
            </a:r>
            <a:endParaRPr lang="nl-BE" dirty="0">
              <a:latin typeface="Arial" panose="020B0604020202020204" pitchFamily="34" charset="0"/>
              <a:cs typeface="Arial" panose="020B0604020202020204" pitchFamily="34" charset="0"/>
            </a:endParaRPr>
          </a:p>
        </p:txBody>
      </p:sp>
      <p:sp>
        <p:nvSpPr>
          <p:cNvPr id="13" name="Content Placeholder 5"/>
          <p:cNvSpPr>
            <a:spLocks noGrp="1"/>
          </p:cNvSpPr>
          <p:nvPr>
            <p:ph sz="quarter" idx="25" hasCustomPrompt="1"/>
          </p:nvPr>
        </p:nvSpPr>
        <p:spPr>
          <a:xfrm>
            <a:off x="3936824" y="5501969"/>
            <a:ext cx="7739240" cy="805070"/>
          </a:xfrm>
        </p:spPr>
        <p:txBody>
          <a:bodyPr>
            <a:noAutofit/>
          </a:bodyPr>
          <a:lstStyle>
            <a:lvl1pPr marL="0" indent="0">
              <a:buNone/>
              <a:defRPr sz="1800" b="0">
                <a:solidFill>
                  <a:schemeClr val="tx1"/>
                </a:solidFill>
              </a:defRPr>
            </a:lvl1pPr>
          </a:lstStyle>
          <a:p>
            <a:r>
              <a:rPr lang="en-GB" b="1" dirty="0">
                <a:latin typeface="Arial" panose="020B0604020202020204" pitchFamily="34" charset="0"/>
                <a:cs typeface="Arial" panose="020B0604020202020204" pitchFamily="34" charset="0"/>
              </a:rPr>
              <a:t>Lorem ipsum </a:t>
            </a:r>
            <a:r>
              <a:rPr lang="en-GB" dirty="0" err="1">
                <a:latin typeface="Arial" panose="020B0604020202020204" pitchFamily="34" charset="0"/>
                <a:cs typeface="Arial" panose="020B0604020202020204" pitchFamily="34" charset="0"/>
              </a:rPr>
              <a:t>dolor</a:t>
            </a:r>
            <a:r>
              <a:rPr lang="en-GB" dirty="0">
                <a:latin typeface="Arial" panose="020B0604020202020204" pitchFamily="34" charset="0"/>
                <a:cs typeface="Arial" panose="020B0604020202020204" pitchFamily="34" charset="0"/>
              </a:rPr>
              <a:t> sit </a:t>
            </a:r>
            <a:r>
              <a:rPr lang="en-GB" dirty="0" err="1">
                <a:latin typeface="Arial" panose="020B0604020202020204" pitchFamily="34" charset="0"/>
                <a:cs typeface="Arial" panose="020B0604020202020204" pitchFamily="34" charset="0"/>
              </a:rPr>
              <a:t>amet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consectetur</a:t>
            </a:r>
            <a:r>
              <a:rPr lang="en-GB"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adipiscing</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elit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sed</a:t>
            </a:r>
            <a:r>
              <a:rPr lang="en-GB" dirty="0">
                <a:latin typeface="Arial" panose="020B0604020202020204" pitchFamily="34" charset="0"/>
                <a:cs typeface="Arial" panose="020B0604020202020204" pitchFamily="34" charset="0"/>
              </a:rPr>
              <a:t> do </a:t>
            </a:r>
            <a:r>
              <a:rPr lang="en-GB" dirty="0" err="1">
                <a:latin typeface="Arial" panose="020B0604020202020204" pitchFamily="34" charset="0"/>
                <a:cs typeface="Arial" panose="020B0604020202020204" pitchFamily="34" charset="0"/>
              </a:rPr>
              <a:t>eiusmod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tempor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incididunt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labore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dolore</a:t>
            </a:r>
            <a:r>
              <a:rPr lang="en-GB" dirty="0">
                <a:latin typeface="Arial" panose="020B0604020202020204" pitchFamily="34" charset="0"/>
                <a:cs typeface="Arial" panose="020B0604020202020204" pitchFamily="34" charset="0"/>
              </a:rPr>
              <a:t> magna </a:t>
            </a:r>
            <a:r>
              <a:rPr lang="en-GB" dirty="0" err="1">
                <a:latin typeface="Arial" panose="020B0604020202020204" pitchFamily="34" charset="0"/>
                <a:cs typeface="Arial" panose="020B0604020202020204" pitchFamily="34" charset="0"/>
              </a:rPr>
              <a:t>aliqua</a:t>
            </a:r>
            <a:r>
              <a:rPr lang="en-GB" dirty="0">
                <a:latin typeface="Arial" panose="020B0604020202020204" pitchFamily="34" charset="0"/>
                <a:cs typeface="Arial" panose="020B0604020202020204" pitchFamily="34" charset="0"/>
              </a:rPr>
              <a:t>. </a:t>
            </a:r>
            <a:endParaRPr lang="nl-BE" dirty="0">
              <a:latin typeface="Arial" panose="020B0604020202020204" pitchFamily="34" charset="0"/>
              <a:cs typeface="Arial" panose="020B0604020202020204" pitchFamily="34" charset="0"/>
            </a:endParaRPr>
          </a:p>
        </p:txBody>
      </p:sp>
      <p:sp>
        <p:nvSpPr>
          <p:cNvPr id="23" name="Text Placeholder 8"/>
          <p:cNvSpPr>
            <a:spLocks noGrp="1"/>
          </p:cNvSpPr>
          <p:nvPr>
            <p:ph type="body" sz="quarter" idx="31" hasCustomPrompt="1"/>
          </p:nvPr>
        </p:nvSpPr>
        <p:spPr>
          <a:xfrm>
            <a:off x="1252538" y="2718283"/>
            <a:ext cx="900000" cy="900000"/>
          </a:xfrm>
          <a:prstGeom prst="ellipse">
            <a:avLst/>
          </a:prstGeom>
          <a:solidFill>
            <a:srgbClr val="397099"/>
          </a:solidFill>
        </p:spPr>
        <p:txBody>
          <a:bodyPr lIns="0" tIns="0" rIns="0" bIns="0" anchor="ctr" anchorCtr="1">
            <a:noAutofit/>
          </a:bodyPr>
          <a:lstStyle>
            <a:lvl1pPr marL="0" algn="ctr">
              <a:spcBef>
                <a:spcPts val="0"/>
              </a:spcBef>
              <a:defRPr sz="4800" b="1">
                <a:solidFill>
                  <a:schemeClr val="bg1"/>
                </a:solidFill>
                <a:latin typeface="+mn-lt"/>
              </a:defRPr>
            </a:lvl1pPr>
          </a:lstStyle>
          <a:p>
            <a:pPr lvl="0"/>
            <a:r>
              <a:rPr lang="en-US" dirty="0"/>
              <a:t>1</a:t>
            </a:r>
          </a:p>
        </p:txBody>
      </p:sp>
      <p:sp>
        <p:nvSpPr>
          <p:cNvPr id="24" name="Text Placeholder 8"/>
          <p:cNvSpPr>
            <a:spLocks noGrp="1"/>
          </p:cNvSpPr>
          <p:nvPr>
            <p:ph type="body" sz="quarter" idx="32" hasCustomPrompt="1"/>
          </p:nvPr>
        </p:nvSpPr>
        <p:spPr>
          <a:xfrm>
            <a:off x="2183224" y="4062661"/>
            <a:ext cx="900000" cy="900000"/>
          </a:xfrm>
          <a:prstGeom prst="ellipse">
            <a:avLst/>
          </a:prstGeom>
          <a:solidFill>
            <a:srgbClr val="397099"/>
          </a:solidFill>
        </p:spPr>
        <p:txBody>
          <a:bodyPr lIns="0" tIns="0" rIns="0" bIns="0" anchor="ctr" anchorCtr="1">
            <a:noAutofit/>
          </a:bodyPr>
          <a:lstStyle>
            <a:lvl1pPr marL="0" algn="ctr">
              <a:spcBef>
                <a:spcPts val="0"/>
              </a:spcBef>
              <a:defRPr sz="4800" b="1">
                <a:solidFill>
                  <a:schemeClr val="bg1"/>
                </a:solidFill>
                <a:latin typeface="+mn-lt"/>
              </a:defRPr>
            </a:lvl1pPr>
          </a:lstStyle>
          <a:p>
            <a:pPr lvl="0"/>
            <a:r>
              <a:rPr lang="en-US" dirty="0"/>
              <a:t>1</a:t>
            </a:r>
          </a:p>
        </p:txBody>
      </p:sp>
      <p:sp>
        <p:nvSpPr>
          <p:cNvPr id="25" name="Text Placeholder 8"/>
          <p:cNvSpPr>
            <a:spLocks noGrp="1"/>
          </p:cNvSpPr>
          <p:nvPr>
            <p:ph type="body" sz="quarter" idx="33" hasCustomPrompt="1"/>
          </p:nvPr>
        </p:nvSpPr>
        <p:spPr>
          <a:xfrm>
            <a:off x="2914538" y="5422523"/>
            <a:ext cx="900000" cy="900000"/>
          </a:xfrm>
          <a:prstGeom prst="ellipse">
            <a:avLst/>
          </a:prstGeom>
          <a:solidFill>
            <a:srgbClr val="397099"/>
          </a:solidFill>
        </p:spPr>
        <p:txBody>
          <a:bodyPr lIns="0" tIns="0" rIns="0" bIns="0" anchor="ctr" anchorCtr="1">
            <a:noAutofit/>
          </a:bodyPr>
          <a:lstStyle>
            <a:lvl1pPr marL="0" algn="ctr">
              <a:spcBef>
                <a:spcPts val="0"/>
              </a:spcBef>
              <a:defRPr sz="4800" b="1">
                <a:solidFill>
                  <a:schemeClr val="bg1"/>
                </a:solidFill>
                <a:latin typeface="+mn-lt"/>
              </a:defRPr>
            </a:lvl1pPr>
          </a:lstStyle>
          <a:p>
            <a:pPr lvl="0"/>
            <a:r>
              <a:rPr lang="en-US" dirty="0"/>
              <a:t>1</a:t>
            </a:r>
          </a:p>
        </p:txBody>
      </p:sp>
      <p:sp>
        <p:nvSpPr>
          <p:cNvPr id="26" name="Text Placeholder 8"/>
          <p:cNvSpPr>
            <a:spLocks noGrp="1"/>
          </p:cNvSpPr>
          <p:nvPr>
            <p:ph type="body" sz="quarter" idx="30" hasCustomPrompt="1"/>
          </p:nvPr>
        </p:nvSpPr>
        <p:spPr>
          <a:xfrm>
            <a:off x="465138" y="1373905"/>
            <a:ext cx="900000" cy="900000"/>
          </a:xfrm>
          <a:prstGeom prst="ellipse">
            <a:avLst/>
          </a:prstGeom>
          <a:solidFill>
            <a:srgbClr val="397099"/>
          </a:solidFill>
        </p:spPr>
        <p:txBody>
          <a:bodyPr lIns="0" tIns="0" rIns="0" bIns="0" anchor="ctr" anchorCtr="1">
            <a:noAutofit/>
          </a:bodyPr>
          <a:lstStyle>
            <a:lvl1pPr marL="0" algn="ctr">
              <a:spcBef>
                <a:spcPts val="0"/>
              </a:spcBef>
              <a:defRPr sz="4800" b="1">
                <a:solidFill>
                  <a:schemeClr val="bg1"/>
                </a:solidFill>
                <a:latin typeface="+mn-lt"/>
              </a:defRPr>
            </a:lvl1pPr>
          </a:lstStyle>
          <a:p>
            <a:pPr lvl="0"/>
            <a:r>
              <a:rPr lang="en-US" dirty="0"/>
              <a:t>1</a:t>
            </a:r>
          </a:p>
        </p:txBody>
      </p:sp>
    </p:spTree>
    <p:extLst>
      <p:ext uri="{BB962C8B-B14F-4D97-AF65-F5344CB8AC3E}">
        <p14:creationId xmlns:p14="http://schemas.microsoft.com/office/powerpoint/2010/main" val="2063397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5370" y="287518"/>
            <a:ext cx="10693400" cy="962025"/>
          </a:xfrm>
        </p:spPr>
        <p:txBody>
          <a:bodyPr/>
          <a:lstStyle>
            <a:lvl1pPr>
              <a:defRPr sz="4000">
                <a:latin typeface="Century Gothic" panose="020B0502020202020204" pitchFamily="34" charset="0"/>
              </a:defRPr>
            </a:lvl1pPr>
          </a:lstStyle>
          <a:p>
            <a:r>
              <a:rPr lang="en-US" dirty="0"/>
              <a:t>CLICK TO EDIT MASTER TITLE STYLE</a:t>
            </a:r>
            <a:endParaRPr lang="en-IE" dirty="0"/>
          </a:p>
        </p:txBody>
      </p:sp>
      <p:sp>
        <p:nvSpPr>
          <p:cNvPr id="3" name="Slide Number Placeholder 2"/>
          <p:cNvSpPr>
            <a:spLocks noGrp="1"/>
          </p:cNvSpPr>
          <p:nvPr>
            <p:ph type="sldNum" sz="quarter" idx="10"/>
          </p:nvPr>
        </p:nvSpPr>
        <p:spPr/>
        <p:txBody>
          <a:bodyPr/>
          <a:lstStyle/>
          <a:p>
            <a:fld id="{623E127E-CB00-431F-85CA-235692BF4B3A}" type="slidenum">
              <a:rPr lang="en-US" smtClean="0"/>
              <a:t>‹#›</a:t>
            </a:fld>
            <a:endParaRPr lang="en-US"/>
          </a:p>
        </p:txBody>
      </p:sp>
      <p:sp>
        <p:nvSpPr>
          <p:cNvPr id="28" name="Content Placeholder 4"/>
          <p:cNvSpPr>
            <a:spLocks noGrp="1"/>
          </p:cNvSpPr>
          <p:nvPr>
            <p:ph sz="quarter" idx="12" hasCustomPrompt="1"/>
          </p:nvPr>
        </p:nvSpPr>
        <p:spPr>
          <a:xfrm>
            <a:off x="515936" y="1727983"/>
            <a:ext cx="4412870" cy="939525"/>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0 h 1439862"/>
              <a:gd name="connsiteX1" fmla="*/ 2658391 w 2809455"/>
              <a:gd name="connsiteY1" fmla="*/ 7699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0 h 1439862"/>
              <a:gd name="connsiteX1" fmla="*/ 2658391 w 2809455"/>
              <a:gd name="connsiteY1" fmla="*/ 7699 h 1439862"/>
              <a:gd name="connsiteX2" fmla="*/ 2809455 w 2809455"/>
              <a:gd name="connsiteY2" fmla="*/ 719931 h 1439862"/>
              <a:gd name="connsiteX3" fmla="*/ 2655191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332098 w 3141553"/>
              <a:gd name="connsiteY0" fmla="*/ 0 h 1439862"/>
              <a:gd name="connsiteX1" fmla="*/ 2990489 w 3141553"/>
              <a:gd name="connsiteY1" fmla="*/ 7699 h 1439862"/>
              <a:gd name="connsiteX2" fmla="*/ 3141553 w 3141553"/>
              <a:gd name="connsiteY2" fmla="*/ 719931 h 1439862"/>
              <a:gd name="connsiteX3" fmla="*/ 2987289 w 3141553"/>
              <a:gd name="connsiteY3" fmla="*/ 1439862 h 1439862"/>
              <a:gd name="connsiteX4" fmla="*/ 332098 w 3141553"/>
              <a:gd name="connsiteY4" fmla="*/ 1439862 h 1439862"/>
              <a:gd name="connsiteX5" fmla="*/ 332098 w 3141553"/>
              <a:gd name="connsiteY5" fmla="*/ 0 h 1439862"/>
              <a:gd name="connsiteX0" fmla="*/ 355040 w 3164495"/>
              <a:gd name="connsiteY0" fmla="*/ 2 h 1439864"/>
              <a:gd name="connsiteX1" fmla="*/ 3013431 w 3164495"/>
              <a:gd name="connsiteY1" fmla="*/ 7701 h 1439864"/>
              <a:gd name="connsiteX2" fmla="*/ 3164495 w 3164495"/>
              <a:gd name="connsiteY2" fmla="*/ 719933 h 1439864"/>
              <a:gd name="connsiteX3" fmla="*/ 3010231 w 3164495"/>
              <a:gd name="connsiteY3" fmla="*/ 1439864 h 1439864"/>
              <a:gd name="connsiteX4" fmla="*/ 355040 w 3164495"/>
              <a:gd name="connsiteY4" fmla="*/ 1439864 h 1439864"/>
              <a:gd name="connsiteX5" fmla="*/ 355040 w 3164495"/>
              <a:gd name="connsiteY5" fmla="*/ 2 h 1439864"/>
              <a:gd name="connsiteX0" fmla="*/ 222507 w 3031962"/>
              <a:gd name="connsiteY0" fmla="*/ 2 h 1439864"/>
              <a:gd name="connsiteX1" fmla="*/ 2880898 w 3031962"/>
              <a:gd name="connsiteY1" fmla="*/ 7701 h 1439864"/>
              <a:gd name="connsiteX2" fmla="*/ 3031962 w 3031962"/>
              <a:gd name="connsiteY2" fmla="*/ 719933 h 1439864"/>
              <a:gd name="connsiteX3" fmla="*/ 2877698 w 3031962"/>
              <a:gd name="connsiteY3" fmla="*/ 1439864 h 1439864"/>
              <a:gd name="connsiteX4" fmla="*/ 222507 w 3031962"/>
              <a:gd name="connsiteY4" fmla="*/ 1439864 h 1439864"/>
              <a:gd name="connsiteX5" fmla="*/ 222507 w 3031962"/>
              <a:gd name="connsiteY5" fmla="*/ 2 h 1439864"/>
              <a:gd name="connsiteX0" fmla="*/ 0 w 2809455"/>
              <a:gd name="connsiteY0" fmla="*/ 0 h 1439862"/>
              <a:gd name="connsiteX1" fmla="*/ 2658391 w 2809455"/>
              <a:gd name="connsiteY1" fmla="*/ 7699 h 1439862"/>
              <a:gd name="connsiteX2" fmla="*/ 2809455 w 2809455"/>
              <a:gd name="connsiteY2" fmla="*/ 719931 h 1439862"/>
              <a:gd name="connsiteX3" fmla="*/ 2655191 w 2809455"/>
              <a:gd name="connsiteY3" fmla="*/ 1439862 h 1439862"/>
              <a:gd name="connsiteX4" fmla="*/ 0 w 2809455"/>
              <a:gd name="connsiteY4" fmla="*/ 1439862 h 1439862"/>
              <a:gd name="connsiteX5" fmla="*/ 0 w 2809455"/>
              <a:gd name="connsiteY5" fmla="*/ 0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9455" h="1439862">
                <a:moveTo>
                  <a:pt x="0" y="0"/>
                </a:moveTo>
                <a:lnTo>
                  <a:pt x="2658391" y="7699"/>
                </a:lnTo>
                <a:lnTo>
                  <a:pt x="2809455" y="719931"/>
                </a:lnTo>
                <a:lnTo>
                  <a:pt x="2655191" y="1439862"/>
                </a:lnTo>
                <a:lnTo>
                  <a:pt x="0" y="1439862"/>
                </a:lnTo>
                <a:cubicBezTo>
                  <a:pt x="5278" y="884196"/>
                  <a:pt x="5315" y="576027"/>
                  <a:pt x="0" y="0"/>
                </a:cubicBezTo>
                <a:close/>
              </a:path>
            </a:pathLst>
          </a:custGeom>
          <a:solidFill>
            <a:srgbClr val="23618E"/>
          </a:solidFill>
        </p:spPr>
        <p:txBody>
          <a:bodyPr lIns="360000" rIns="360000" anchor="ctr" anchorCtr="1">
            <a:noAutofit/>
          </a:bodyPr>
          <a:lstStyle>
            <a:lvl1pPr algn="ctr">
              <a:defRPr b="1">
                <a:solidFill>
                  <a:schemeClr val="bg1"/>
                </a:solidFill>
                <a:latin typeface="+mj-lt"/>
              </a:defRPr>
            </a:lvl1pPr>
          </a:lstStyle>
          <a:p>
            <a:pPr lvl="0"/>
            <a:r>
              <a:rPr lang="en-GB" dirty="0"/>
              <a:t>ITEM</a:t>
            </a:r>
          </a:p>
        </p:txBody>
      </p:sp>
      <p:sp>
        <p:nvSpPr>
          <p:cNvPr id="29" name="Content Placeholder 4"/>
          <p:cNvSpPr>
            <a:spLocks noGrp="1"/>
          </p:cNvSpPr>
          <p:nvPr>
            <p:ph sz="quarter" idx="11" hasCustomPrompt="1"/>
          </p:nvPr>
        </p:nvSpPr>
        <p:spPr>
          <a:xfrm>
            <a:off x="4843081" y="1722442"/>
            <a:ext cx="6832982" cy="950608"/>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8492 h 1448354"/>
              <a:gd name="connsiteX1" fmla="*/ 2707866 w 2809455"/>
              <a:gd name="connsiteY1" fmla="*/ 0 h 1448354"/>
              <a:gd name="connsiteX2" fmla="*/ 2809455 w 2809455"/>
              <a:gd name="connsiteY2" fmla="*/ 728423 h 1448354"/>
              <a:gd name="connsiteX3" fmla="*/ 2584822 w 2809455"/>
              <a:gd name="connsiteY3" fmla="*/ 1448354 h 1448354"/>
              <a:gd name="connsiteX4" fmla="*/ 0 w 2809455"/>
              <a:gd name="connsiteY4" fmla="*/ 1448354 h 1448354"/>
              <a:gd name="connsiteX5" fmla="*/ 252055 w 2809455"/>
              <a:gd name="connsiteY5" fmla="*/ 708705 h 1448354"/>
              <a:gd name="connsiteX6" fmla="*/ 0 w 2809455"/>
              <a:gd name="connsiteY6" fmla="*/ 8492 h 1448354"/>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252055 w 2809455"/>
              <a:gd name="connsiteY5" fmla="*/ 708705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9455" h="1456847">
                <a:moveTo>
                  <a:pt x="0" y="8492"/>
                </a:moveTo>
                <a:lnTo>
                  <a:pt x="2707866" y="0"/>
                </a:lnTo>
                <a:lnTo>
                  <a:pt x="2809455" y="728423"/>
                </a:lnTo>
                <a:lnTo>
                  <a:pt x="2707865" y="1456847"/>
                </a:lnTo>
                <a:lnTo>
                  <a:pt x="0" y="1448354"/>
                </a:lnTo>
                <a:cubicBezTo>
                  <a:pt x="58726" y="1036955"/>
                  <a:pt x="49188" y="1080453"/>
                  <a:pt x="103948" y="708704"/>
                </a:cubicBezTo>
                <a:cubicBezTo>
                  <a:pt x="53994" y="416070"/>
                  <a:pt x="31610" y="241896"/>
                  <a:pt x="0" y="8492"/>
                </a:cubicBezTo>
                <a:close/>
              </a:path>
            </a:pathLst>
          </a:custGeom>
          <a:solidFill>
            <a:srgbClr val="D68008"/>
          </a:solidFill>
        </p:spPr>
        <p:txBody>
          <a:bodyPr lIns="360000" rIns="360000" anchor="ctr" anchorCtr="1">
            <a:noAutofit/>
          </a:bodyPr>
          <a:lstStyle>
            <a:lvl1pPr algn="ctr">
              <a:defRPr b="1">
                <a:solidFill>
                  <a:schemeClr val="bg1"/>
                </a:solidFill>
                <a:latin typeface="+mj-lt"/>
              </a:defRPr>
            </a:lvl1pPr>
          </a:lstStyle>
          <a:p>
            <a:pPr lvl="0"/>
            <a:r>
              <a:rPr lang="en-GB" dirty="0"/>
              <a:t>ITEM</a:t>
            </a:r>
          </a:p>
        </p:txBody>
      </p:sp>
      <p:sp>
        <p:nvSpPr>
          <p:cNvPr id="32" name="Content Placeholder 4"/>
          <p:cNvSpPr>
            <a:spLocks noGrp="1"/>
          </p:cNvSpPr>
          <p:nvPr>
            <p:ph sz="quarter" idx="13" hasCustomPrompt="1"/>
          </p:nvPr>
        </p:nvSpPr>
        <p:spPr>
          <a:xfrm>
            <a:off x="515936" y="2802515"/>
            <a:ext cx="4412870" cy="939525"/>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0 h 1439862"/>
              <a:gd name="connsiteX1" fmla="*/ 2658391 w 2809455"/>
              <a:gd name="connsiteY1" fmla="*/ 7699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0 h 1439862"/>
              <a:gd name="connsiteX1" fmla="*/ 2658391 w 2809455"/>
              <a:gd name="connsiteY1" fmla="*/ 7699 h 1439862"/>
              <a:gd name="connsiteX2" fmla="*/ 2809455 w 2809455"/>
              <a:gd name="connsiteY2" fmla="*/ 719931 h 1439862"/>
              <a:gd name="connsiteX3" fmla="*/ 2655191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332098 w 3141553"/>
              <a:gd name="connsiteY0" fmla="*/ 0 h 1439862"/>
              <a:gd name="connsiteX1" fmla="*/ 2990489 w 3141553"/>
              <a:gd name="connsiteY1" fmla="*/ 7699 h 1439862"/>
              <a:gd name="connsiteX2" fmla="*/ 3141553 w 3141553"/>
              <a:gd name="connsiteY2" fmla="*/ 719931 h 1439862"/>
              <a:gd name="connsiteX3" fmla="*/ 2987289 w 3141553"/>
              <a:gd name="connsiteY3" fmla="*/ 1439862 h 1439862"/>
              <a:gd name="connsiteX4" fmla="*/ 332098 w 3141553"/>
              <a:gd name="connsiteY4" fmla="*/ 1439862 h 1439862"/>
              <a:gd name="connsiteX5" fmla="*/ 332098 w 3141553"/>
              <a:gd name="connsiteY5" fmla="*/ 0 h 1439862"/>
              <a:gd name="connsiteX0" fmla="*/ 355040 w 3164495"/>
              <a:gd name="connsiteY0" fmla="*/ 2 h 1439864"/>
              <a:gd name="connsiteX1" fmla="*/ 3013431 w 3164495"/>
              <a:gd name="connsiteY1" fmla="*/ 7701 h 1439864"/>
              <a:gd name="connsiteX2" fmla="*/ 3164495 w 3164495"/>
              <a:gd name="connsiteY2" fmla="*/ 719933 h 1439864"/>
              <a:gd name="connsiteX3" fmla="*/ 3010231 w 3164495"/>
              <a:gd name="connsiteY3" fmla="*/ 1439864 h 1439864"/>
              <a:gd name="connsiteX4" fmla="*/ 355040 w 3164495"/>
              <a:gd name="connsiteY4" fmla="*/ 1439864 h 1439864"/>
              <a:gd name="connsiteX5" fmla="*/ 355040 w 3164495"/>
              <a:gd name="connsiteY5" fmla="*/ 2 h 1439864"/>
              <a:gd name="connsiteX0" fmla="*/ 222507 w 3031962"/>
              <a:gd name="connsiteY0" fmla="*/ 2 h 1439864"/>
              <a:gd name="connsiteX1" fmla="*/ 2880898 w 3031962"/>
              <a:gd name="connsiteY1" fmla="*/ 7701 h 1439864"/>
              <a:gd name="connsiteX2" fmla="*/ 3031962 w 3031962"/>
              <a:gd name="connsiteY2" fmla="*/ 719933 h 1439864"/>
              <a:gd name="connsiteX3" fmla="*/ 2877698 w 3031962"/>
              <a:gd name="connsiteY3" fmla="*/ 1439864 h 1439864"/>
              <a:gd name="connsiteX4" fmla="*/ 222507 w 3031962"/>
              <a:gd name="connsiteY4" fmla="*/ 1439864 h 1439864"/>
              <a:gd name="connsiteX5" fmla="*/ 222507 w 3031962"/>
              <a:gd name="connsiteY5" fmla="*/ 2 h 1439864"/>
              <a:gd name="connsiteX0" fmla="*/ 0 w 2809455"/>
              <a:gd name="connsiteY0" fmla="*/ 0 h 1439862"/>
              <a:gd name="connsiteX1" fmla="*/ 2658391 w 2809455"/>
              <a:gd name="connsiteY1" fmla="*/ 7699 h 1439862"/>
              <a:gd name="connsiteX2" fmla="*/ 2809455 w 2809455"/>
              <a:gd name="connsiteY2" fmla="*/ 719931 h 1439862"/>
              <a:gd name="connsiteX3" fmla="*/ 2655191 w 2809455"/>
              <a:gd name="connsiteY3" fmla="*/ 1439862 h 1439862"/>
              <a:gd name="connsiteX4" fmla="*/ 0 w 2809455"/>
              <a:gd name="connsiteY4" fmla="*/ 1439862 h 1439862"/>
              <a:gd name="connsiteX5" fmla="*/ 0 w 2809455"/>
              <a:gd name="connsiteY5" fmla="*/ 0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9455" h="1439862">
                <a:moveTo>
                  <a:pt x="0" y="0"/>
                </a:moveTo>
                <a:lnTo>
                  <a:pt x="2658391" y="7699"/>
                </a:lnTo>
                <a:lnTo>
                  <a:pt x="2809455" y="719931"/>
                </a:lnTo>
                <a:lnTo>
                  <a:pt x="2655191" y="1439862"/>
                </a:lnTo>
                <a:lnTo>
                  <a:pt x="0" y="1439862"/>
                </a:lnTo>
                <a:cubicBezTo>
                  <a:pt x="5278" y="884196"/>
                  <a:pt x="5315" y="576027"/>
                  <a:pt x="0" y="0"/>
                </a:cubicBezTo>
                <a:close/>
              </a:path>
            </a:pathLst>
          </a:custGeom>
          <a:solidFill>
            <a:srgbClr val="23618E"/>
          </a:solidFill>
        </p:spPr>
        <p:txBody>
          <a:bodyPr lIns="360000" rIns="360000" anchor="ctr" anchorCtr="1">
            <a:noAutofit/>
          </a:bodyPr>
          <a:lstStyle>
            <a:lvl1pPr algn="ctr">
              <a:defRPr b="1">
                <a:solidFill>
                  <a:schemeClr val="bg1"/>
                </a:solidFill>
                <a:latin typeface="+mj-lt"/>
              </a:defRPr>
            </a:lvl1pPr>
          </a:lstStyle>
          <a:p>
            <a:pPr lvl="0"/>
            <a:r>
              <a:rPr lang="en-GB" dirty="0"/>
              <a:t>ITEM</a:t>
            </a:r>
          </a:p>
        </p:txBody>
      </p:sp>
      <p:sp>
        <p:nvSpPr>
          <p:cNvPr id="33" name="Content Placeholder 4"/>
          <p:cNvSpPr>
            <a:spLocks noGrp="1"/>
          </p:cNvSpPr>
          <p:nvPr>
            <p:ph sz="quarter" idx="14" hasCustomPrompt="1"/>
          </p:nvPr>
        </p:nvSpPr>
        <p:spPr>
          <a:xfrm>
            <a:off x="4843081" y="2796974"/>
            <a:ext cx="6832982" cy="950608"/>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8492 h 1448354"/>
              <a:gd name="connsiteX1" fmla="*/ 2707866 w 2809455"/>
              <a:gd name="connsiteY1" fmla="*/ 0 h 1448354"/>
              <a:gd name="connsiteX2" fmla="*/ 2809455 w 2809455"/>
              <a:gd name="connsiteY2" fmla="*/ 728423 h 1448354"/>
              <a:gd name="connsiteX3" fmla="*/ 2584822 w 2809455"/>
              <a:gd name="connsiteY3" fmla="*/ 1448354 h 1448354"/>
              <a:gd name="connsiteX4" fmla="*/ 0 w 2809455"/>
              <a:gd name="connsiteY4" fmla="*/ 1448354 h 1448354"/>
              <a:gd name="connsiteX5" fmla="*/ 252055 w 2809455"/>
              <a:gd name="connsiteY5" fmla="*/ 708705 h 1448354"/>
              <a:gd name="connsiteX6" fmla="*/ 0 w 2809455"/>
              <a:gd name="connsiteY6" fmla="*/ 8492 h 1448354"/>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252055 w 2809455"/>
              <a:gd name="connsiteY5" fmla="*/ 708705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9455" h="1456847">
                <a:moveTo>
                  <a:pt x="0" y="8492"/>
                </a:moveTo>
                <a:lnTo>
                  <a:pt x="2707866" y="0"/>
                </a:lnTo>
                <a:lnTo>
                  <a:pt x="2809455" y="728423"/>
                </a:lnTo>
                <a:lnTo>
                  <a:pt x="2707865" y="1456847"/>
                </a:lnTo>
                <a:lnTo>
                  <a:pt x="0" y="1448354"/>
                </a:lnTo>
                <a:cubicBezTo>
                  <a:pt x="58726" y="1036955"/>
                  <a:pt x="49188" y="1080453"/>
                  <a:pt x="103948" y="708704"/>
                </a:cubicBezTo>
                <a:cubicBezTo>
                  <a:pt x="53994" y="416070"/>
                  <a:pt x="31610" y="241896"/>
                  <a:pt x="0" y="8492"/>
                </a:cubicBezTo>
                <a:close/>
              </a:path>
            </a:pathLst>
          </a:custGeom>
          <a:solidFill>
            <a:srgbClr val="D68008"/>
          </a:solidFill>
        </p:spPr>
        <p:txBody>
          <a:bodyPr lIns="360000" rIns="360000" anchor="ctr" anchorCtr="1">
            <a:noAutofit/>
          </a:bodyPr>
          <a:lstStyle>
            <a:lvl1pPr algn="ctr">
              <a:defRPr b="1">
                <a:solidFill>
                  <a:schemeClr val="bg1"/>
                </a:solidFill>
                <a:latin typeface="+mj-lt"/>
              </a:defRPr>
            </a:lvl1pPr>
          </a:lstStyle>
          <a:p>
            <a:pPr lvl="0"/>
            <a:r>
              <a:rPr lang="en-GB" dirty="0"/>
              <a:t>ITEM</a:t>
            </a:r>
          </a:p>
        </p:txBody>
      </p:sp>
      <p:sp>
        <p:nvSpPr>
          <p:cNvPr id="34" name="Content Placeholder 4"/>
          <p:cNvSpPr>
            <a:spLocks noGrp="1"/>
          </p:cNvSpPr>
          <p:nvPr>
            <p:ph sz="quarter" idx="15" hasCustomPrompt="1"/>
          </p:nvPr>
        </p:nvSpPr>
        <p:spPr>
          <a:xfrm>
            <a:off x="515936" y="3888130"/>
            <a:ext cx="4412870" cy="939525"/>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0 h 1439862"/>
              <a:gd name="connsiteX1" fmla="*/ 2658391 w 2809455"/>
              <a:gd name="connsiteY1" fmla="*/ 7699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0 h 1439862"/>
              <a:gd name="connsiteX1" fmla="*/ 2658391 w 2809455"/>
              <a:gd name="connsiteY1" fmla="*/ 7699 h 1439862"/>
              <a:gd name="connsiteX2" fmla="*/ 2809455 w 2809455"/>
              <a:gd name="connsiteY2" fmla="*/ 719931 h 1439862"/>
              <a:gd name="connsiteX3" fmla="*/ 2655191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332098 w 3141553"/>
              <a:gd name="connsiteY0" fmla="*/ 0 h 1439862"/>
              <a:gd name="connsiteX1" fmla="*/ 2990489 w 3141553"/>
              <a:gd name="connsiteY1" fmla="*/ 7699 h 1439862"/>
              <a:gd name="connsiteX2" fmla="*/ 3141553 w 3141553"/>
              <a:gd name="connsiteY2" fmla="*/ 719931 h 1439862"/>
              <a:gd name="connsiteX3" fmla="*/ 2987289 w 3141553"/>
              <a:gd name="connsiteY3" fmla="*/ 1439862 h 1439862"/>
              <a:gd name="connsiteX4" fmla="*/ 332098 w 3141553"/>
              <a:gd name="connsiteY4" fmla="*/ 1439862 h 1439862"/>
              <a:gd name="connsiteX5" fmla="*/ 332098 w 3141553"/>
              <a:gd name="connsiteY5" fmla="*/ 0 h 1439862"/>
              <a:gd name="connsiteX0" fmla="*/ 355040 w 3164495"/>
              <a:gd name="connsiteY0" fmla="*/ 2 h 1439864"/>
              <a:gd name="connsiteX1" fmla="*/ 3013431 w 3164495"/>
              <a:gd name="connsiteY1" fmla="*/ 7701 h 1439864"/>
              <a:gd name="connsiteX2" fmla="*/ 3164495 w 3164495"/>
              <a:gd name="connsiteY2" fmla="*/ 719933 h 1439864"/>
              <a:gd name="connsiteX3" fmla="*/ 3010231 w 3164495"/>
              <a:gd name="connsiteY3" fmla="*/ 1439864 h 1439864"/>
              <a:gd name="connsiteX4" fmla="*/ 355040 w 3164495"/>
              <a:gd name="connsiteY4" fmla="*/ 1439864 h 1439864"/>
              <a:gd name="connsiteX5" fmla="*/ 355040 w 3164495"/>
              <a:gd name="connsiteY5" fmla="*/ 2 h 1439864"/>
              <a:gd name="connsiteX0" fmla="*/ 222507 w 3031962"/>
              <a:gd name="connsiteY0" fmla="*/ 2 h 1439864"/>
              <a:gd name="connsiteX1" fmla="*/ 2880898 w 3031962"/>
              <a:gd name="connsiteY1" fmla="*/ 7701 h 1439864"/>
              <a:gd name="connsiteX2" fmla="*/ 3031962 w 3031962"/>
              <a:gd name="connsiteY2" fmla="*/ 719933 h 1439864"/>
              <a:gd name="connsiteX3" fmla="*/ 2877698 w 3031962"/>
              <a:gd name="connsiteY3" fmla="*/ 1439864 h 1439864"/>
              <a:gd name="connsiteX4" fmla="*/ 222507 w 3031962"/>
              <a:gd name="connsiteY4" fmla="*/ 1439864 h 1439864"/>
              <a:gd name="connsiteX5" fmla="*/ 222507 w 3031962"/>
              <a:gd name="connsiteY5" fmla="*/ 2 h 1439864"/>
              <a:gd name="connsiteX0" fmla="*/ 0 w 2809455"/>
              <a:gd name="connsiteY0" fmla="*/ 0 h 1439862"/>
              <a:gd name="connsiteX1" fmla="*/ 2658391 w 2809455"/>
              <a:gd name="connsiteY1" fmla="*/ 7699 h 1439862"/>
              <a:gd name="connsiteX2" fmla="*/ 2809455 w 2809455"/>
              <a:gd name="connsiteY2" fmla="*/ 719931 h 1439862"/>
              <a:gd name="connsiteX3" fmla="*/ 2655191 w 2809455"/>
              <a:gd name="connsiteY3" fmla="*/ 1439862 h 1439862"/>
              <a:gd name="connsiteX4" fmla="*/ 0 w 2809455"/>
              <a:gd name="connsiteY4" fmla="*/ 1439862 h 1439862"/>
              <a:gd name="connsiteX5" fmla="*/ 0 w 2809455"/>
              <a:gd name="connsiteY5" fmla="*/ 0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9455" h="1439862">
                <a:moveTo>
                  <a:pt x="0" y="0"/>
                </a:moveTo>
                <a:lnTo>
                  <a:pt x="2658391" y="7699"/>
                </a:lnTo>
                <a:lnTo>
                  <a:pt x="2809455" y="719931"/>
                </a:lnTo>
                <a:lnTo>
                  <a:pt x="2655191" y="1439862"/>
                </a:lnTo>
                <a:lnTo>
                  <a:pt x="0" y="1439862"/>
                </a:lnTo>
                <a:cubicBezTo>
                  <a:pt x="5278" y="884196"/>
                  <a:pt x="5315" y="576027"/>
                  <a:pt x="0" y="0"/>
                </a:cubicBezTo>
                <a:close/>
              </a:path>
            </a:pathLst>
          </a:custGeom>
          <a:solidFill>
            <a:srgbClr val="23618E"/>
          </a:solidFill>
        </p:spPr>
        <p:txBody>
          <a:bodyPr lIns="360000" rIns="360000" anchor="ctr" anchorCtr="1">
            <a:noAutofit/>
          </a:bodyPr>
          <a:lstStyle>
            <a:lvl1pPr algn="ctr">
              <a:defRPr b="1">
                <a:solidFill>
                  <a:schemeClr val="bg1"/>
                </a:solidFill>
                <a:latin typeface="+mj-lt"/>
              </a:defRPr>
            </a:lvl1pPr>
          </a:lstStyle>
          <a:p>
            <a:pPr lvl="0"/>
            <a:r>
              <a:rPr lang="en-GB" dirty="0"/>
              <a:t>ITEM</a:t>
            </a:r>
          </a:p>
        </p:txBody>
      </p:sp>
      <p:sp>
        <p:nvSpPr>
          <p:cNvPr id="35" name="Content Placeholder 4"/>
          <p:cNvSpPr>
            <a:spLocks noGrp="1"/>
          </p:cNvSpPr>
          <p:nvPr>
            <p:ph sz="quarter" idx="16" hasCustomPrompt="1"/>
          </p:nvPr>
        </p:nvSpPr>
        <p:spPr>
          <a:xfrm>
            <a:off x="4843081" y="3882589"/>
            <a:ext cx="6832982" cy="950608"/>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8492 h 1448354"/>
              <a:gd name="connsiteX1" fmla="*/ 2707866 w 2809455"/>
              <a:gd name="connsiteY1" fmla="*/ 0 h 1448354"/>
              <a:gd name="connsiteX2" fmla="*/ 2809455 w 2809455"/>
              <a:gd name="connsiteY2" fmla="*/ 728423 h 1448354"/>
              <a:gd name="connsiteX3" fmla="*/ 2584822 w 2809455"/>
              <a:gd name="connsiteY3" fmla="*/ 1448354 h 1448354"/>
              <a:gd name="connsiteX4" fmla="*/ 0 w 2809455"/>
              <a:gd name="connsiteY4" fmla="*/ 1448354 h 1448354"/>
              <a:gd name="connsiteX5" fmla="*/ 252055 w 2809455"/>
              <a:gd name="connsiteY5" fmla="*/ 708705 h 1448354"/>
              <a:gd name="connsiteX6" fmla="*/ 0 w 2809455"/>
              <a:gd name="connsiteY6" fmla="*/ 8492 h 1448354"/>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252055 w 2809455"/>
              <a:gd name="connsiteY5" fmla="*/ 708705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9455" h="1456847">
                <a:moveTo>
                  <a:pt x="0" y="8492"/>
                </a:moveTo>
                <a:lnTo>
                  <a:pt x="2707866" y="0"/>
                </a:lnTo>
                <a:lnTo>
                  <a:pt x="2809455" y="728423"/>
                </a:lnTo>
                <a:lnTo>
                  <a:pt x="2707865" y="1456847"/>
                </a:lnTo>
                <a:lnTo>
                  <a:pt x="0" y="1448354"/>
                </a:lnTo>
                <a:cubicBezTo>
                  <a:pt x="58726" y="1036955"/>
                  <a:pt x="49188" y="1080453"/>
                  <a:pt x="103948" y="708704"/>
                </a:cubicBezTo>
                <a:cubicBezTo>
                  <a:pt x="53994" y="416070"/>
                  <a:pt x="31610" y="241896"/>
                  <a:pt x="0" y="8492"/>
                </a:cubicBezTo>
                <a:close/>
              </a:path>
            </a:pathLst>
          </a:custGeom>
          <a:solidFill>
            <a:srgbClr val="D68008"/>
          </a:solidFill>
        </p:spPr>
        <p:txBody>
          <a:bodyPr lIns="360000" rIns="360000" anchor="ctr" anchorCtr="1">
            <a:noAutofit/>
          </a:bodyPr>
          <a:lstStyle>
            <a:lvl1pPr algn="ctr">
              <a:defRPr b="1">
                <a:solidFill>
                  <a:schemeClr val="bg1"/>
                </a:solidFill>
                <a:latin typeface="+mj-lt"/>
              </a:defRPr>
            </a:lvl1pPr>
          </a:lstStyle>
          <a:p>
            <a:pPr lvl="0"/>
            <a:r>
              <a:rPr lang="en-GB" dirty="0"/>
              <a:t>ITEM</a:t>
            </a:r>
          </a:p>
        </p:txBody>
      </p:sp>
      <p:sp>
        <p:nvSpPr>
          <p:cNvPr id="36" name="Content Placeholder 4"/>
          <p:cNvSpPr>
            <a:spLocks noGrp="1"/>
          </p:cNvSpPr>
          <p:nvPr>
            <p:ph sz="quarter" idx="17" hasCustomPrompt="1"/>
          </p:nvPr>
        </p:nvSpPr>
        <p:spPr>
          <a:xfrm>
            <a:off x="515936" y="4973744"/>
            <a:ext cx="4412870" cy="939525"/>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0 h 1439862"/>
              <a:gd name="connsiteX1" fmla="*/ 2658391 w 2809455"/>
              <a:gd name="connsiteY1" fmla="*/ 7699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0 h 1439862"/>
              <a:gd name="connsiteX1" fmla="*/ 2658391 w 2809455"/>
              <a:gd name="connsiteY1" fmla="*/ 7699 h 1439862"/>
              <a:gd name="connsiteX2" fmla="*/ 2809455 w 2809455"/>
              <a:gd name="connsiteY2" fmla="*/ 719931 h 1439862"/>
              <a:gd name="connsiteX3" fmla="*/ 2655191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332098 w 3141553"/>
              <a:gd name="connsiteY0" fmla="*/ 0 h 1439862"/>
              <a:gd name="connsiteX1" fmla="*/ 2990489 w 3141553"/>
              <a:gd name="connsiteY1" fmla="*/ 7699 h 1439862"/>
              <a:gd name="connsiteX2" fmla="*/ 3141553 w 3141553"/>
              <a:gd name="connsiteY2" fmla="*/ 719931 h 1439862"/>
              <a:gd name="connsiteX3" fmla="*/ 2987289 w 3141553"/>
              <a:gd name="connsiteY3" fmla="*/ 1439862 h 1439862"/>
              <a:gd name="connsiteX4" fmla="*/ 332098 w 3141553"/>
              <a:gd name="connsiteY4" fmla="*/ 1439862 h 1439862"/>
              <a:gd name="connsiteX5" fmla="*/ 332098 w 3141553"/>
              <a:gd name="connsiteY5" fmla="*/ 0 h 1439862"/>
              <a:gd name="connsiteX0" fmla="*/ 355040 w 3164495"/>
              <a:gd name="connsiteY0" fmla="*/ 2 h 1439864"/>
              <a:gd name="connsiteX1" fmla="*/ 3013431 w 3164495"/>
              <a:gd name="connsiteY1" fmla="*/ 7701 h 1439864"/>
              <a:gd name="connsiteX2" fmla="*/ 3164495 w 3164495"/>
              <a:gd name="connsiteY2" fmla="*/ 719933 h 1439864"/>
              <a:gd name="connsiteX3" fmla="*/ 3010231 w 3164495"/>
              <a:gd name="connsiteY3" fmla="*/ 1439864 h 1439864"/>
              <a:gd name="connsiteX4" fmla="*/ 355040 w 3164495"/>
              <a:gd name="connsiteY4" fmla="*/ 1439864 h 1439864"/>
              <a:gd name="connsiteX5" fmla="*/ 355040 w 3164495"/>
              <a:gd name="connsiteY5" fmla="*/ 2 h 1439864"/>
              <a:gd name="connsiteX0" fmla="*/ 222507 w 3031962"/>
              <a:gd name="connsiteY0" fmla="*/ 2 h 1439864"/>
              <a:gd name="connsiteX1" fmla="*/ 2880898 w 3031962"/>
              <a:gd name="connsiteY1" fmla="*/ 7701 h 1439864"/>
              <a:gd name="connsiteX2" fmla="*/ 3031962 w 3031962"/>
              <a:gd name="connsiteY2" fmla="*/ 719933 h 1439864"/>
              <a:gd name="connsiteX3" fmla="*/ 2877698 w 3031962"/>
              <a:gd name="connsiteY3" fmla="*/ 1439864 h 1439864"/>
              <a:gd name="connsiteX4" fmla="*/ 222507 w 3031962"/>
              <a:gd name="connsiteY4" fmla="*/ 1439864 h 1439864"/>
              <a:gd name="connsiteX5" fmla="*/ 222507 w 3031962"/>
              <a:gd name="connsiteY5" fmla="*/ 2 h 1439864"/>
              <a:gd name="connsiteX0" fmla="*/ 0 w 2809455"/>
              <a:gd name="connsiteY0" fmla="*/ 0 h 1439862"/>
              <a:gd name="connsiteX1" fmla="*/ 2658391 w 2809455"/>
              <a:gd name="connsiteY1" fmla="*/ 7699 h 1439862"/>
              <a:gd name="connsiteX2" fmla="*/ 2809455 w 2809455"/>
              <a:gd name="connsiteY2" fmla="*/ 719931 h 1439862"/>
              <a:gd name="connsiteX3" fmla="*/ 2655191 w 2809455"/>
              <a:gd name="connsiteY3" fmla="*/ 1439862 h 1439862"/>
              <a:gd name="connsiteX4" fmla="*/ 0 w 2809455"/>
              <a:gd name="connsiteY4" fmla="*/ 1439862 h 1439862"/>
              <a:gd name="connsiteX5" fmla="*/ 0 w 2809455"/>
              <a:gd name="connsiteY5" fmla="*/ 0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9455" h="1439862">
                <a:moveTo>
                  <a:pt x="0" y="0"/>
                </a:moveTo>
                <a:lnTo>
                  <a:pt x="2658391" y="7699"/>
                </a:lnTo>
                <a:lnTo>
                  <a:pt x="2809455" y="719931"/>
                </a:lnTo>
                <a:lnTo>
                  <a:pt x="2655191" y="1439862"/>
                </a:lnTo>
                <a:lnTo>
                  <a:pt x="0" y="1439862"/>
                </a:lnTo>
                <a:cubicBezTo>
                  <a:pt x="5278" y="884196"/>
                  <a:pt x="5315" y="576027"/>
                  <a:pt x="0" y="0"/>
                </a:cubicBezTo>
                <a:close/>
              </a:path>
            </a:pathLst>
          </a:custGeom>
          <a:solidFill>
            <a:srgbClr val="23618E"/>
          </a:solidFill>
        </p:spPr>
        <p:txBody>
          <a:bodyPr lIns="360000" rIns="360000" anchor="ctr" anchorCtr="1">
            <a:noAutofit/>
          </a:bodyPr>
          <a:lstStyle>
            <a:lvl1pPr algn="ctr">
              <a:defRPr b="1">
                <a:solidFill>
                  <a:schemeClr val="bg1"/>
                </a:solidFill>
                <a:latin typeface="+mj-lt"/>
              </a:defRPr>
            </a:lvl1pPr>
          </a:lstStyle>
          <a:p>
            <a:pPr lvl="0"/>
            <a:r>
              <a:rPr lang="en-GB" dirty="0"/>
              <a:t>ITEM</a:t>
            </a:r>
          </a:p>
        </p:txBody>
      </p:sp>
      <p:sp>
        <p:nvSpPr>
          <p:cNvPr id="37" name="Content Placeholder 4"/>
          <p:cNvSpPr>
            <a:spLocks noGrp="1"/>
          </p:cNvSpPr>
          <p:nvPr>
            <p:ph sz="quarter" idx="18" hasCustomPrompt="1"/>
          </p:nvPr>
        </p:nvSpPr>
        <p:spPr>
          <a:xfrm>
            <a:off x="4843081" y="4968203"/>
            <a:ext cx="6832982" cy="950608"/>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8492 h 1448354"/>
              <a:gd name="connsiteX1" fmla="*/ 2707866 w 2809455"/>
              <a:gd name="connsiteY1" fmla="*/ 0 h 1448354"/>
              <a:gd name="connsiteX2" fmla="*/ 2809455 w 2809455"/>
              <a:gd name="connsiteY2" fmla="*/ 728423 h 1448354"/>
              <a:gd name="connsiteX3" fmla="*/ 2584822 w 2809455"/>
              <a:gd name="connsiteY3" fmla="*/ 1448354 h 1448354"/>
              <a:gd name="connsiteX4" fmla="*/ 0 w 2809455"/>
              <a:gd name="connsiteY4" fmla="*/ 1448354 h 1448354"/>
              <a:gd name="connsiteX5" fmla="*/ 252055 w 2809455"/>
              <a:gd name="connsiteY5" fmla="*/ 708705 h 1448354"/>
              <a:gd name="connsiteX6" fmla="*/ 0 w 2809455"/>
              <a:gd name="connsiteY6" fmla="*/ 8492 h 1448354"/>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252055 w 2809455"/>
              <a:gd name="connsiteY5" fmla="*/ 708705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9455" h="1456847">
                <a:moveTo>
                  <a:pt x="0" y="8492"/>
                </a:moveTo>
                <a:lnTo>
                  <a:pt x="2707866" y="0"/>
                </a:lnTo>
                <a:lnTo>
                  <a:pt x="2809455" y="728423"/>
                </a:lnTo>
                <a:lnTo>
                  <a:pt x="2707865" y="1456847"/>
                </a:lnTo>
                <a:lnTo>
                  <a:pt x="0" y="1448354"/>
                </a:lnTo>
                <a:cubicBezTo>
                  <a:pt x="58726" y="1036955"/>
                  <a:pt x="49188" y="1080453"/>
                  <a:pt x="103948" y="708704"/>
                </a:cubicBezTo>
                <a:cubicBezTo>
                  <a:pt x="53994" y="416070"/>
                  <a:pt x="31610" y="241896"/>
                  <a:pt x="0" y="8492"/>
                </a:cubicBezTo>
                <a:close/>
              </a:path>
            </a:pathLst>
          </a:custGeom>
          <a:solidFill>
            <a:srgbClr val="D68008"/>
          </a:solidFill>
        </p:spPr>
        <p:txBody>
          <a:bodyPr lIns="360000" rIns="360000" anchor="ctr" anchorCtr="1">
            <a:noAutofit/>
          </a:bodyPr>
          <a:lstStyle>
            <a:lvl1pPr algn="ctr">
              <a:defRPr b="1">
                <a:solidFill>
                  <a:schemeClr val="bg1"/>
                </a:solidFill>
                <a:latin typeface="+mj-lt"/>
              </a:defRPr>
            </a:lvl1pPr>
          </a:lstStyle>
          <a:p>
            <a:pPr lvl="0"/>
            <a:r>
              <a:rPr lang="en-GB" dirty="0"/>
              <a:t>ITEM</a:t>
            </a:r>
          </a:p>
        </p:txBody>
      </p:sp>
    </p:spTree>
    <p:extLst>
      <p:ext uri="{BB962C8B-B14F-4D97-AF65-F5344CB8AC3E}">
        <p14:creationId xmlns:p14="http://schemas.microsoft.com/office/powerpoint/2010/main" val="2833785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rganize 5 item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23E127E-CB00-431F-85CA-235692BF4B3A}" type="slidenum">
              <a:rPr lang="en-US" smtClean="0"/>
              <a:t>‹#›</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8475" y="-114300"/>
            <a:ext cx="6858000" cy="6858000"/>
          </a:xfrm>
          <a:prstGeom prst="rect">
            <a:avLst/>
          </a:prstGeom>
        </p:spPr>
      </p:pic>
      <p:sp>
        <p:nvSpPr>
          <p:cNvPr id="6" name="Content Placeholder 5"/>
          <p:cNvSpPr>
            <a:spLocks noGrp="1"/>
          </p:cNvSpPr>
          <p:nvPr>
            <p:ph sz="quarter" idx="11" hasCustomPrompt="1"/>
          </p:nvPr>
        </p:nvSpPr>
        <p:spPr>
          <a:xfrm>
            <a:off x="5276850" y="1314451"/>
            <a:ext cx="1609725" cy="495300"/>
          </a:xfrm>
        </p:spPr>
        <p:txBody>
          <a:bodyPr>
            <a:normAutofit/>
          </a:bodyPr>
          <a:lstStyle>
            <a:lvl1pPr marL="0" indent="0" algn="ctr">
              <a:buNone/>
              <a:defRPr sz="2400" baseline="0">
                <a:solidFill>
                  <a:schemeClr val="tx1">
                    <a:lumMod val="75000"/>
                    <a:lumOff val="25000"/>
                  </a:schemeClr>
                </a:solidFill>
              </a:defRPr>
            </a:lvl1pPr>
          </a:lstStyle>
          <a:p>
            <a:pPr lvl="0"/>
            <a:r>
              <a:rPr lang="en-US" dirty="0"/>
              <a:t>Insert item</a:t>
            </a:r>
            <a:endParaRPr lang="en-IE" dirty="0"/>
          </a:p>
        </p:txBody>
      </p:sp>
      <p:sp>
        <p:nvSpPr>
          <p:cNvPr id="7" name="Content Placeholder 5"/>
          <p:cNvSpPr>
            <a:spLocks noGrp="1"/>
          </p:cNvSpPr>
          <p:nvPr>
            <p:ph sz="quarter" idx="12" hasCustomPrompt="1"/>
          </p:nvPr>
        </p:nvSpPr>
        <p:spPr>
          <a:xfrm>
            <a:off x="6467475" y="4610101"/>
            <a:ext cx="1609725" cy="495300"/>
          </a:xfrm>
        </p:spPr>
        <p:txBody>
          <a:bodyPr>
            <a:normAutofit/>
          </a:bodyPr>
          <a:lstStyle>
            <a:lvl1pPr marL="0" indent="0" algn="ctr">
              <a:buNone/>
              <a:defRPr sz="2400" baseline="0">
                <a:solidFill>
                  <a:schemeClr val="tx1">
                    <a:lumMod val="75000"/>
                    <a:lumOff val="25000"/>
                  </a:schemeClr>
                </a:solidFill>
              </a:defRPr>
            </a:lvl1pPr>
          </a:lstStyle>
          <a:p>
            <a:pPr lvl="0"/>
            <a:r>
              <a:rPr lang="en-US" dirty="0"/>
              <a:t>Insert item</a:t>
            </a:r>
            <a:endParaRPr lang="en-IE" dirty="0"/>
          </a:p>
        </p:txBody>
      </p:sp>
      <p:sp>
        <p:nvSpPr>
          <p:cNvPr id="8" name="Content Placeholder 5"/>
          <p:cNvSpPr>
            <a:spLocks noGrp="1"/>
          </p:cNvSpPr>
          <p:nvPr>
            <p:ph sz="quarter" idx="13" hasCustomPrompt="1"/>
          </p:nvPr>
        </p:nvSpPr>
        <p:spPr>
          <a:xfrm>
            <a:off x="7124700" y="2714626"/>
            <a:ext cx="1609725" cy="495300"/>
          </a:xfrm>
        </p:spPr>
        <p:txBody>
          <a:bodyPr>
            <a:normAutofit/>
          </a:bodyPr>
          <a:lstStyle>
            <a:lvl1pPr marL="0" indent="0" algn="ctr">
              <a:buNone/>
              <a:defRPr sz="2400" baseline="0">
                <a:solidFill>
                  <a:schemeClr val="tx1">
                    <a:lumMod val="75000"/>
                    <a:lumOff val="25000"/>
                  </a:schemeClr>
                </a:solidFill>
              </a:defRPr>
            </a:lvl1pPr>
          </a:lstStyle>
          <a:p>
            <a:pPr lvl="0"/>
            <a:r>
              <a:rPr lang="en-US" dirty="0"/>
              <a:t>Insert item</a:t>
            </a:r>
            <a:endParaRPr lang="en-IE" dirty="0"/>
          </a:p>
        </p:txBody>
      </p:sp>
      <p:sp>
        <p:nvSpPr>
          <p:cNvPr id="9" name="Content Placeholder 5"/>
          <p:cNvSpPr>
            <a:spLocks noGrp="1"/>
          </p:cNvSpPr>
          <p:nvPr>
            <p:ph sz="quarter" idx="14" hasCustomPrompt="1"/>
          </p:nvPr>
        </p:nvSpPr>
        <p:spPr>
          <a:xfrm>
            <a:off x="4105275" y="4610102"/>
            <a:ext cx="1609725" cy="495300"/>
          </a:xfrm>
        </p:spPr>
        <p:txBody>
          <a:bodyPr>
            <a:normAutofit/>
          </a:bodyPr>
          <a:lstStyle>
            <a:lvl1pPr marL="0" indent="0" algn="ctr">
              <a:buNone/>
              <a:defRPr sz="2400" baseline="0">
                <a:solidFill>
                  <a:schemeClr val="tx1">
                    <a:lumMod val="75000"/>
                    <a:lumOff val="25000"/>
                  </a:schemeClr>
                </a:solidFill>
              </a:defRPr>
            </a:lvl1pPr>
          </a:lstStyle>
          <a:p>
            <a:pPr lvl="0"/>
            <a:r>
              <a:rPr lang="en-US" dirty="0"/>
              <a:t>Insert item</a:t>
            </a:r>
            <a:endParaRPr lang="en-IE" dirty="0"/>
          </a:p>
        </p:txBody>
      </p:sp>
      <p:sp>
        <p:nvSpPr>
          <p:cNvPr id="10" name="Content Placeholder 5"/>
          <p:cNvSpPr>
            <a:spLocks noGrp="1"/>
          </p:cNvSpPr>
          <p:nvPr>
            <p:ph sz="quarter" idx="15" hasCustomPrompt="1"/>
          </p:nvPr>
        </p:nvSpPr>
        <p:spPr>
          <a:xfrm>
            <a:off x="3467100" y="2714626"/>
            <a:ext cx="1609725" cy="495300"/>
          </a:xfrm>
        </p:spPr>
        <p:txBody>
          <a:bodyPr>
            <a:normAutofit/>
          </a:bodyPr>
          <a:lstStyle>
            <a:lvl1pPr marL="0" indent="0" algn="ctr">
              <a:buNone/>
              <a:defRPr sz="2400" baseline="0">
                <a:solidFill>
                  <a:schemeClr val="tx1">
                    <a:lumMod val="75000"/>
                    <a:lumOff val="25000"/>
                  </a:schemeClr>
                </a:solidFill>
              </a:defRPr>
            </a:lvl1pPr>
          </a:lstStyle>
          <a:p>
            <a:pPr lvl="0"/>
            <a:r>
              <a:rPr lang="en-US" dirty="0"/>
              <a:t>Insert item</a:t>
            </a:r>
            <a:endParaRPr lang="en-IE" dirty="0"/>
          </a:p>
        </p:txBody>
      </p:sp>
    </p:spTree>
    <p:extLst>
      <p:ext uri="{BB962C8B-B14F-4D97-AF65-F5344CB8AC3E}">
        <p14:creationId xmlns:p14="http://schemas.microsoft.com/office/powerpoint/2010/main" val="159100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ress numbers">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623E127E-CB00-431F-85CA-235692BF4B3A}" type="slidenum">
              <a:rPr lang="en-US" smtClean="0"/>
              <a:t>‹#›</a:t>
            </a:fld>
            <a:endParaRPr lang="en-US"/>
          </a:p>
        </p:txBody>
      </p:sp>
      <p:sp>
        <p:nvSpPr>
          <p:cNvPr id="19" name="Content Placeholder 18"/>
          <p:cNvSpPr>
            <a:spLocks noGrp="1"/>
          </p:cNvSpPr>
          <p:nvPr>
            <p:ph sz="quarter" idx="16" hasCustomPrompt="1"/>
          </p:nvPr>
        </p:nvSpPr>
        <p:spPr>
          <a:xfrm>
            <a:off x="5476873" y="1089654"/>
            <a:ext cx="3995739" cy="1080928"/>
          </a:xfrm>
        </p:spPr>
        <p:txBody>
          <a:bodyPr/>
          <a:lstStyle>
            <a:lvl1pPr marL="0" indent="0">
              <a:buNone/>
              <a:defRPr b="1">
                <a:solidFill>
                  <a:schemeClr val="bg1"/>
                </a:solidFill>
              </a:defRPr>
            </a:lvl1pPr>
          </a:lstStyle>
          <a:p>
            <a:r>
              <a:rPr lang="en-GB" dirty="0"/>
              <a:t>LOREM IPSUM DOLOR SIT AMET</a:t>
            </a:r>
            <a:endParaRPr lang="en-US" dirty="0"/>
          </a:p>
        </p:txBody>
      </p:sp>
      <p:sp>
        <p:nvSpPr>
          <p:cNvPr id="20" name="Content Placeholder 18"/>
          <p:cNvSpPr>
            <a:spLocks noGrp="1"/>
          </p:cNvSpPr>
          <p:nvPr>
            <p:ph sz="quarter" idx="17" hasCustomPrompt="1"/>
          </p:nvPr>
        </p:nvSpPr>
        <p:spPr>
          <a:xfrm>
            <a:off x="5476872" y="2916714"/>
            <a:ext cx="3995739" cy="1080928"/>
          </a:xfrm>
        </p:spPr>
        <p:txBody>
          <a:bodyPr/>
          <a:lstStyle>
            <a:lvl1pPr marL="0" indent="0">
              <a:buNone/>
              <a:defRPr b="1">
                <a:solidFill>
                  <a:schemeClr val="bg1"/>
                </a:solidFill>
              </a:defRPr>
            </a:lvl1pPr>
          </a:lstStyle>
          <a:p>
            <a:r>
              <a:rPr lang="en-GB" dirty="0"/>
              <a:t>LOREM IPSUM DOLOR SIT AMET</a:t>
            </a:r>
            <a:endParaRPr lang="en-US" dirty="0"/>
          </a:p>
        </p:txBody>
      </p:sp>
      <p:sp>
        <p:nvSpPr>
          <p:cNvPr id="21" name="Content Placeholder 18"/>
          <p:cNvSpPr>
            <a:spLocks noGrp="1"/>
          </p:cNvSpPr>
          <p:nvPr>
            <p:ph sz="quarter" idx="18" hasCustomPrompt="1"/>
          </p:nvPr>
        </p:nvSpPr>
        <p:spPr>
          <a:xfrm>
            <a:off x="5476871" y="4672338"/>
            <a:ext cx="3995739" cy="1080928"/>
          </a:xfrm>
        </p:spPr>
        <p:txBody>
          <a:bodyPr/>
          <a:lstStyle>
            <a:lvl1pPr marL="0" indent="0">
              <a:buNone/>
              <a:defRPr b="1">
                <a:solidFill>
                  <a:schemeClr val="bg1"/>
                </a:solidFill>
              </a:defRPr>
            </a:lvl1pPr>
          </a:lstStyle>
          <a:p>
            <a:r>
              <a:rPr lang="en-GB" dirty="0"/>
              <a:t>LOREM IPSUM DOLOR SIT AMET</a:t>
            </a:r>
            <a:endParaRPr lang="en-US" dirty="0"/>
          </a:p>
        </p:txBody>
      </p:sp>
      <p:sp>
        <p:nvSpPr>
          <p:cNvPr id="9" name="Content Placeholder 8"/>
          <p:cNvSpPr>
            <a:spLocks noGrp="1"/>
          </p:cNvSpPr>
          <p:nvPr>
            <p:ph sz="quarter" idx="19" hasCustomPrompt="1"/>
          </p:nvPr>
        </p:nvSpPr>
        <p:spPr>
          <a:xfrm>
            <a:off x="3298825" y="1089025"/>
            <a:ext cx="1957388" cy="1079500"/>
          </a:xfrm>
        </p:spPr>
        <p:txBody>
          <a:bodyPr>
            <a:noAutofit/>
          </a:bodyPr>
          <a:lstStyle>
            <a:lvl1pPr marL="0" indent="0" algn="ctr">
              <a:buNone/>
              <a:defRPr sz="8000" b="1">
                <a:solidFill>
                  <a:schemeClr val="bg1"/>
                </a:solidFill>
              </a:defRPr>
            </a:lvl1pPr>
          </a:lstStyle>
          <a:p>
            <a:pPr lvl="0"/>
            <a:r>
              <a:rPr lang="en-US" dirty="0"/>
              <a:t>111</a:t>
            </a:r>
            <a:endParaRPr lang="en-IE" dirty="0"/>
          </a:p>
        </p:txBody>
      </p:sp>
      <p:sp>
        <p:nvSpPr>
          <p:cNvPr id="18" name="Content Placeholder 8"/>
          <p:cNvSpPr>
            <a:spLocks noGrp="1"/>
          </p:cNvSpPr>
          <p:nvPr>
            <p:ph sz="quarter" idx="20" hasCustomPrompt="1"/>
          </p:nvPr>
        </p:nvSpPr>
        <p:spPr>
          <a:xfrm>
            <a:off x="3298825" y="2918142"/>
            <a:ext cx="1957388" cy="1079500"/>
          </a:xfrm>
        </p:spPr>
        <p:txBody>
          <a:bodyPr>
            <a:noAutofit/>
          </a:bodyPr>
          <a:lstStyle>
            <a:lvl1pPr marL="0" indent="0" algn="ctr">
              <a:buNone/>
              <a:defRPr sz="8000" b="1">
                <a:solidFill>
                  <a:schemeClr val="bg1"/>
                </a:solidFill>
              </a:defRPr>
            </a:lvl1pPr>
          </a:lstStyle>
          <a:p>
            <a:pPr lvl="0"/>
            <a:r>
              <a:rPr lang="en-US" dirty="0"/>
              <a:t>111</a:t>
            </a:r>
            <a:endParaRPr lang="en-IE" dirty="0"/>
          </a:p>
        </p:txBody>
      </p:sp>
      <p:sp>
        <p:nvSpPr>
          <p:cNvPr id="22" name="Content Placeholder 8"/>
          <p:cNvSpPr>
            <a:spLocks noGrp="1"/>
          </p:cNvSpPr>
          <p:nvPr>
            <p:ph sz="quarter" idx="21" hasCustomPrompt="1"/>
          </p:nvPr>
        </p:nvSpPr>
        <p:spPr>
          <a:xfrm>
            <a:off x="3298825" y="4672338"/>
            <a:ext cx="1957388" cy="1079500"/>
          </a:xfrm>
        </p:spPr>
        <p:txBody>
          <a:bodyPr>
            <a:noAutofit/>
          </a:bodyPr>
          <a:lstStyle>
            <a:lvl1pPr marL="0" indent="0" algn="ctr">
              <a:buNone/>
              <a:defRPr sz="8000" b="1">
                <a:solidFill>
                  <a:schemeClr val="bg1"/>
                </a:solidFill>
              </a:defRPr>
            </a:lvl1pPr>
          </a:lstStyle>
          <a:p>
            <a:pPr lvl="0"/>
            <a:r>
              <a:rPr lang="en-US" dirty="0"/>
              <a:t>111</a:t>
            </a:r>
            <a:endParaRPr lang="en-IE" dirty="0"/>
          </a:p>
        </p:txBody>
      </p:sp>
    </p:spTree>
    <p:extLst>
      <p:ext uri="{BB962C8B-B14F-4D97-AF65-F5344CB8AC3E}">
        <p14:creationId xmlns:p14="http://schemas.microsoft.com/office/powerpoint/2010/main" val="2954002352"/>
      </p:ext>
    </p:extLst>
  </p:cSld>
  <p:clrMapOvr>
    <a:masterClrMapping/>
  </p:clrMapOvr>
  <p:extLst>
    <p:ext uri="{DCECCB84-F9BA-43D5-87BE-67443E8EF086}">
      <p15:sldGuideLst xmlns:p15="http://schemas.microsoft.com/office/powerpoint/2012/main">
        <p15:guide id="1" pos="3318">
          <p15:clr>
            <a:srgbClr val="FBAE40"/>
          </p15:clr>
        </p15:guide>
        <p15:guide id="2" orient="horz" pos="136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3254" y="283937"/>
            <a:ext cx="10693400" cy="962025"/>
          </a:xfrm>
          <a:prstGeom prst="rect">
            <a:avLst/>
          </a:prstGeom>
        </p:spPr>
        <p:txBody>
          <a:bodyPr vert="horz" lIns="91440" tIns="45720" rIns="91440" bIns="45720" rtlCol="0" anchor="ctr">
            <a:noAutofit/>
          </a:bodyPr>
          <a:lstStyle/>
          <a:p>
            <a:r>
              <a:rPr lang="en-US"/>
              <a:t>Click to edit Master title style</a:t>
            </a:r>
            <a:endParaRPr lang="en-IE" dirty="0"/>
          </a:p>
        </p:txBody>
      </p:sp>
      <p:sp>
        <p:nvSpPr>
          <p:cNvPr id="3" name="Text Placeholder 2"/>
          <p:cNvSpPr>
            <a:spLocks noGrp="1"/>
          </p:cNvSpPr>
          <p:nvPr>
            <p:ph type="body" idx="1"/>
          </p:nvPr>
        </p:nvSpPr>
        <p:spPr>
          <a:xfrm>
            <a:off x="423253" y="1998481"/>
            <a:ext cx="11252809" cy="431024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6" name="Slide Number Placeholder 5"/>
          <p:cNvSpPr>
            <a:spLocks noGrp="1"/>
          </p:cNvSpPr>
          <p:nvPr>
            <p:ph type="sldNum" sz="quarter" idx="4"/>
          </p:nvPr>
        </p:nvSpPr>
        <p:spPr>
          <a:xfrm>
            <a:off x="11676063" y="6322523"/>
            <a:ext cx="445028" cy="322706"/>
          </a:xfrm>
          <a:prstGeom prst="rect">
            <a:avLst/>
          </a:prstGeom>
        </p:spPr>
        <p:txBody>
          <a:bodyPr vert="horz" lIns="91440" tIns="45720" rIns="91440" bIns="45720" rtlCol="0" anchor="ctr"/>
          <a:lstStyle>
            <a:lvl1pPr algn="l">
              <a:defRPr sz="1100" b="1">
                <a:solidFill>
                  <a:schemeClr val="tx1">
                    <a:lumMod val="75000"/>
                    <a:lumOff val="25000"/>
                  </a:schemeClr>
                </a:solidFill>
              </a:defRPr>
            </a:lvl1pPr>
          </a:lstStyle>
          <a:p>
            <a:fld id="{623E127E-CB00-431F-85CA-235692BF4B3A}" type="slidenum">
              <a:rPr lang="en-US" smtClean="0"/>
              <a:t>‹#›</a:t>
            </a:fld>
            <a:endParaRPr lang="en-US"/>
          </a:p>
        </p:txBody>
      </p:sp>
      <p:pic>
        <p:nvPicPr>
          <p:cNvPr id="4" name="Picture 3"/>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837835" y="6386963"/>
            <a:ext cx="778960" cy="210759"/>
          </a:xfrm>
          <a:prstGeom prst="rect">
            <a:avLst/>
          </a:prstGeom>
        </p:spPr>
      </p:pic>
      <p:sp>
        <p:nvSpPr>
          <p:cNvPr id="5" name="TextBox 4"/>
          <p:cNvSpPr txBox="1"/>
          <p:nvPr/>
        </p:nvSpPr>
        <p:spPr>
          <a:xfrm>
            <a:off x="423253" y="6359486"/>
            <a:ext cx="3898900" cy="307777"/>
          </a:xfrm>
          <a:prstGeom prst="rect">
            <a:avLst/>
          </a:prstGeom>
          <a:noFill/>
        </p:spPr>
        <p:txBody>
          <a:bodyPr wrap="square" rtlCol="0">
            <a:spAutoFit/>
          </a:bodyPr>
          <a:lstStyle/>
          <a:p>
            <a:r>
              <a:rPr lang="en-GB" sz="1400" dirty="0">
                <a:latin typeface="Century Gothic" panose="020B0502020202020204" pitchFamily="34" charset="0"/>
              </a:rPr>
              <a:t>@ENTSO-E</a:t>
            </a:r>
            <a:r>
              <a:rPr lang="en-GB" sz="1400" baseline="0" dirty="0">
                <a:latin typeface="Century Gothic" panose="020B0502020202020204" pitchFamily="34" charset="0"/>
              </a:rPr>
              <a:t> All rights reserved </a:t>
            </a:r>
            <a:endParaRPr lang="en-GB" sz="1400" dirty="0">
              <a:latin typeface="Century Gothic" panose="020B0502020202020204" pitchFamily="34" charset="0"/>
            </a:endParaRPr>
          </a:p>
        </p:txBody>
      </p:sp>
    </p:spTree>
    <p:extLst>
      <p:ext uri="{BB962C8B-B14F-4D97-AF65-F5344CB8AC3E}">
        <p14:creationId xmlns:p14="http://schemas.microsoft.com/office/powerpoint/2010/main" val="28757452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67" r:id="rId24"/>
  </p:sldLayoutIdLst>
  <p:hf hdr="0" ftr="0" dt="0"/>
  <p:txStyles>
    <p:titleStyle>
      <a:lvl1pPr algn="l" defTabSz="914400" rtl="0" eaLnBrk="1" latinLnBrk="0" hangingPunct="1">
        <a:lnSpc>
          <a:spcPct val="90000"/>
        </a:lnSpc>
        <a:spcBef>
          <a:spcPct val="0"/>
        </a:spcBef>
        <a:buNone/>
        <a:defRPr sz="4000" b="1" kern="120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2" pos="7355">
          <p15:clr>
            <a:srgbClr val="F26B43"/>
          </p15:clr>
        </p15:guide>
        <p15:guide id="3" pos="325">
          <p15:clr>
            <a:srgbClr val="F26B43"/>
          </p15:clr>
        </p15:guide>
        <p15:guide id="4" orient="horz" pos="397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85B670-E5C4-4827-9014-5E55BCEA1063}"/>
              </a:ext>
            </a:extLst>
          </p:cNvPr>
          <p:cNvSpPr>
            <a:spLocks noGrp="1"/>
          </p:cNvSpPr>
          <p:nvPr>
            <p:ph type="title"/>
          </p:nvPr>
        </p:nvSpPr>
        <p:spPr>
          <a:xfrm>
            <a:off x="1735664" y="1834880"/>
            <a:ext cx="8753895" cy="1470288"/>
          </a:xfrm>
        </p:spPr>
        <p:txBody>
          <a:bodyPr/>
          <a:lstStyle/>
          <a:p>
            <a:r>
              <a:rPr lang="en-US" sz="5400" dirty="0"/>
              <a:t>Enhanced TSO coordination for Europe</a:t>
            </a:r>
          </a:p>
        </p:txBody>
      </p:sp>
      <p:sp>
        <p:nvSpPr>
          <p:cNvPr id="4" name="Content Placeholder 3">
            <a:extLst>
              <a:ext uri="{FF2B5EF4-FFF2-40B4-BE49-F238E27FC236}">
                <a16:creationId xmlns:a16="http://schemas.microsoft.com/office/drawing/2014/main" id="{B0719372-7F42-4EAB-98D1-ACDBD716AB9D}"/>
              </a:ext>
            </a:extLst>
          </p:cNvPr>
          <p:cNvSpPr>
            <a:spLocks noGrp="1"/>
          </p:cNvSpPr>
          <p:nvPr>
            <p:ph sz="quarter" idx="11"/>
          </p:nvPr>
        </p:nvSpPr>
        <p:spPr>
          <a:xfrm>
            <a:off x="2949678" y="3778245"/>
            <a:ext cx="7539882" cy="946155"/>
          </a:xfrm>
        </p:spPr>
        <p:txBody>
          <a:bodyPr/>
          <a:lstStyle/>
          <a:p>
            <a:r>
              <a:rPr lang="en-US" dirty="0">
                <a:latin typeface="Century Gothic" panose="020B0502020202020204" pitchFamily="34" charset="0"/>
              </a:rPr>
              <a:t>Joachim Vanzetta, Chair of the Board, ENTSO-E</a:t>
            </a:r>
          </a:p>
        </p:txBody>
      </p:sp>
      <p:sp>
        <p:nvSpPr>
          <p:cNvPr id="5" name="Text Placeholder 4">
            <a:extLst>
              <a:ext uri="{FF2B5EF4-FFF2-40B4-BE49-F238E27FC236}">
                <a16:creationId xmlns:a16="http://schemas.microsoft.com/office/drawing/2014/main" id="{CBEABDA2-A6D8-4E99-9607-9FCDC5C23544}"/>
              </a:ext>
            </a:extLst>
          </p:cNvPr>
          <p:cNvSpPr>
            <a:spLocks noGrp="1"/>
          </p:cNvSpPr>
          <p:nvPr>
            <p:ph type="body" sz="quarter" idx="12"/>
          </p:nvPr>
        </p:nvSpPr>
        <p:spPr/>
        <p:txBody>
          <a:bodyPr/>
          <a:lstStyle/>
          <a:p>
            <a:r>
              <a:rPr lang="en-US" dirty="0"/>
              <a:t>RSC Conference, Copenhagen</a:t>
            </a:r>
            <a:br>
              <a:rPr lang="en-US" dirty="0"/>
            </a:br>
            <a:r>
              <a:rPr lang="en-US" dirty="0"/>
              <a:t>08/10/2019</a:t>
            </a:r>
          </a:p>
        </p:txBody>
      </p:sp>
    </p:spTree>
    <p:extLst>
      <p:ext uri="{BB962C8B-B14F-4D97-AF65-F5344CB8AC3E}">
        <p14:creationId xmlns:p14="http://schemas.microsoft.com/office/powerpoint/2010/main" val="355962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BB18C4-51E6-4052-BCC3-416AF6C6AE37}"/>
              </a:ext>
            </a:extLst>
          </p:cNvPr>
          <p:cNvSpPr>
            <a:spLocks noGrp="1"/>
          </p:cNvSpPr>
          <p:nvPr>
            <p:ph type="sldNum" sz="quarter" idx="10"/>
          </p:nvPr>
        </p:nvSpPr>
        <p:spPr>
          <a:xfrm>
            <a:off x="11090685" y="6232422"/>
            <a:ext cx="445028" cy="322706"/>
          </a:xfrm>
        </p:spPr>
        <p:txBody>
          <a:bodyPr/>
          <a:lstStyle/>
          <a:p>
            <a:fld id="{D4E6D71C-ACD7-49D2-9689-F9C4024FAC38}" type="slidenum">
              <a:rPr lang="en-IE" smtClean="0"/>
              <a:pPr/>
              <a:t>2</a:t>
            </a:fld>
            <a:endParaRPr lang="en-IE" dirty="0"/>
          </a:p>
        </p:txBody>
      </p:sp>
      <p:graphicFrame>
        <p:nvGraphicFramePr>
          <p:cNvPr id="4" name="Diagram 3">
            <a:extLst>
              <a:ext uri="{FF2B5EF4-FFF2-40B4-BE49-F238E27FC236}">
                <a16:creationId xmlns:a16="http://schemas.microsoft.com/office/drawing/2014/main" id="{504F176B-E25A-42D8-9E96-D076561FE822}"/>
              </a:ext>
            </a:extLst>
          </p:cNvPr>
          <p:cNvGraphicFramePr/>
          <p:nvPr/>
        </p:nvGraphicFramePr>
        <p:xfrm>
          <a:off x="620303" y="625578"/>
          <a:ext cx="10951394" cy="5606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0C258E25-0A47-44B3-8E43-E9D978F9CBC7}"/>
              </a:ext>
            </a:extLst>
          </p:cNvPr>
          <p:cNvSpPr txBox="1">
            <a:spLocks noGrp="1"/>
          </p:cNvSpPr>
          <p:nvPr>
            <p:ph type="body" sz="quarter" idx="11"/>
          </p:nvPr>
        </p:nvSpPr>
        <p:spPr>
          <a:xfrm>
            <a:off x="411572" y="147484"/>
            <a:ext cx="11160125" cy="708025"/>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Tx/>
              <a:buNone/>
              <a:defRPr sz="4000" b="1"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7F7F7F">
                    <a:lumMod val="50000"/>
                  </a:srgbClr>
                </a:solidFill>
              </a:rPr>
              <a:t>Seven pillars for enhanced TSO’ regional coordination by 2030</a:t>
            </a:r>
            <a:endParaRPr lang="en-US" dirty="0">
              <a:solidFill>
                <a:srgbClr val="7F7F7F">
                  <a:lumMod val="50000"/>
                </a:srgbClr>
              </a:solidFill>
            </a:endParaRPr>
          </a:p>
        </p:txBody>
      </p:sp>
      <p:sp>
        <p:nvSpPr>
          <p:cNvPr id="3" name="TextBox 2">
            <a:extLst>
              <a:ext uri="{FF2B5EF4-FFF2-40B4-BE49-F238E27FC236}">
                <a16:creationId xmlns:a16="http://schemas.microsoft.com/office/drawing/2014/main" id="{415A01BD-2B2B-4505-ABE5-10832F132B4F}"/>
              </a:ext>
            </a:extLst>
          </p:cNvPr>
          <p:cNvSpPr txBox="1">
            <a:spLocks/>
          </p:cNvSpPr>
          <p:nvPr/>
        </p:nvSpPr>
        <p:spPr>
          <a:xfrm>
            <a:off x="780716" y="918636"/>
            <a:ext cx="447341" cy="436476"/>
          </a:xfrm>
          <a:prstGeom prst="rect">
            <a:avLst/>
          </a:prstGeom>
          <a:noFill/>
        </p:spPr>
        <p:txBody>
          <a:bodyPr wrap="square" rtlCol="0" anchor="ctr" anchorCtr="0">
            <a:noAutofit/>
          </a:bodyPr>
          <a:lstStyle/>
          <a:p>
            <a:pPr algn="ctr"/>
            <a:r>
              <a:rPr lang="da-DK" dirty="0"/>
              <a:t>1</a:t>
            </a:r>
            <a:endParaRPr lang="en-GB" dirty="0"/>
          </a:p>
        </p:txBody>
      </p:sp>
      <p:sp>
        <p:nvSpPr>
          <p:cNvPr id="6" name="TextBox 5">
            <a:extLst>
              <a:ext uri="{FF2B5EF4-FFF2-40B4-BE49-F238E27FC236}">
                <a16:creationId xmlns:a16="http://schemas.microsoft.com/office/drawing/2014/main" id="{E98B6EE0-3393-4D4D-A530-3CB911B98CF0}"/>
              </a:ext>
            </a:extLst>
          </p:cNvPr>
          <p:cNvSpPr txBox="1">
            <a:spLocks/>
          </p:cNvSpPr>
          <p:nvPr/>
        </p:nvSpPr>
        <p:spPr>
          <a:xfrm>
            <a:off x="1249142" y="1689295"/>
            <a:ext cx="447341" cy="436476"/>
          </a:xfrm>
          <a:prstGeom prst="rect">
            <a:avLst/>
          </a:prstGeom>
          <a:noFill/>
        </p:spPr>
        <p:txBody>
          <a:bodyPr wrap="square" rtlCol="0" anchor="ctr" anchorCtr="0">
            <a:noAutofit/>
          </a:bodyPr>
          <a:lstStyle/>
          <a:p>
            <a:pPr algn="ctr"/>
            <a:r>
              <a:rPr lang="da-DK" dirty="0"/>
              <a:t>2</a:t>
            </a:r>
            <a:endParaRPr lang="en-GB" dirty="0"/>
          </a:p>
        </p:txBody>
      </p:sp>
      <p:sp>
        <p:nvSpPr>
          <p:cNvPr id="7" name="TextBox 6">
            <a:extLst>
              <a:ext uri="{FF2B5EF4-FFF2-40B4-BE49-F238E27FC236}">
                <a16:creationId xmlns:a16="http://schemas.microsoft.com/office/drawing/2014/main" id="{C4AB9B84-5B76-4874-8C27-D06971F1B1C2}"/>
              </a:ext>
            </a:extLst>
          </p:cNvPr>
          <p:cNvSpPr txBox="1">
            <a:spLocks/>
          </p:cNvSpPr>
          <p:nvPr/>
        </p:nvSpPr>
        <p:spPr>
          <a:xfrm>
            <a:off x="1494245" y="2449686"/>
            <a:ext cx="447341" cy="436476"/>
          </a:xfrm>
          <a:prstGeom prst="rect">
            <a:avLst/>
          </a:prstGeom>
          <a:noFill/>
        </p:spPr>
        <p:txBody>
          <a:bodyPr wrap="square" rtlCol="0" anchor="ctr" anchorCtr="0">
            <a:noAutofit/>
          </a:bodyPr>
          <a:lstStyle/>
          <a:p>
            <a:pPr algn="ctr"/>
            <a:r>
              <a:rPr lang="da-DK" dirty="0"/>
              <a:t>3</a:t>
            </a:r>
            <a:endParaRPr lang="en-GB" dirty="0"/>
          </a:p>
        </p:txBody>
      </p:sp>
      <p:sp>
        <p:nvSpPr>
          <p:cNvPr id="8" name="TextBox 7">
            <a:extLst>
              <a:ext uri="{FF2B5EF4-FFF2-40B4-BE49-F238E27FC236}">
                <a16:creationId xmlns:a16="http://schemas.microsoft.com/office/drawing/2014/main" id="{6872A3DE-F3B7-49D3-A232-E1881D347CF5}"/>
              </a:ext>
            </a:extLst>
          </p:cNvPr>
          <p:cNvSpPr txBox="1">
            <a:spLocks/>
          </p:cNvSpPr>
          <p:nvPr/>
        </p:nvSpPr>
        <p:spPr>
          <a:xfrm>
            <a:off x="1583806" y="3215520"/>
            <a:ext cx="447341" cy="436476"/>
          </a:xfrm>
          <a:prstGeom prst="rect">
            <a:avLst/>
          </a:prstGeom>
          <a:noFill/>
        </p:spPr>
        <p:txBody>
          <a:bodyPr wrap="square" rtlCol="0" anchor="ctr" anchorCtr="0">
            <a:noAutofit/>
          </a:bodyPr>
          <a:lstStyle/>
          <a:p>
            <a:pPr algn="ctr"/>
            <a:r>
              <a:rPr lang="da-DK" dirty="0"/>
              <a:t>4</a:t>
            </a:r>
            <a:endParaRPr lang="en-GB" dirty="0"/>
          </a:p>
        </p:txBody>
      </p:sp>
      <p:sp>
        <p:nvSpPr>
          <p:cNvPr id="9" name="TextBox 8">
            <a:extLst>
              <a:ext uri="{FF2B5EF4-FFF2-40B4-BE49-F238E27FC236}">
                <a16:creationId xmlns:a16="http://schemas.microsoft.com/office/drawing/2014/main" id="{8C4192AE-7E76-4F6D-B381-E4F7EAAAF25C}"/>
              </a:ext>
            </a:extLst>
          </p:cNvPr>
          <p:cNvSpPr txBox="1">
            <a:spLocks/>
          </p:cNvSpPr>
          <p:nvPr/>
        </p:nvSpPr>
        <p:spPr>
          <a:xfrm>
            <a:off x="1494352" y="3981354"/>
            <a:ext cx="447341" cy="436476"/>
          </a:xfrm>
          <a:prstGeom prst="rect">
            <a:avLst/>
          </a:prstGeom>
          <a:noFill/>
        </p:spPr>
        <p:txBody>
          <a:bodyPr wrap="square" rtlCol="0" anchor="ctr" anchorCtr="0">
            <a:noAutofit/>
          </a:bodyPr>
          <a:lstStyle/>
          <a:p>
            <a:pPr algn="ctr"/>
            <a:r>
              <a:rPr lang="da-DK" dirty="0"/>
              <a:t>5</a:t>
            </a:r>
            <a:endParaRPr lang="en-GB" dirty="0"/>
          </a:p>
        </p:txBody>
      </p:sp>
      <p:sp>
        <p:nvSpPr>
          <p:cNvPr id="10" name="TextBox 9">
            <a:extLst>
              <a:ext uri="{FF2B5EF4-FFF2-40B4-BE49-F238E27FC236}">
                <a16:creationId xmlns:a16="http://schemas.microsoft.com/office/drawing/2014/main" id="{FB9E7549-35C4-47A5-963C-50DD59AA9A79}"/>
              </a:ext>
            </a:extLst>
          </p:cNvPr>
          <p:cNvSpPr txBox="1">
            <a:spLocks/>
          </p:cNvSpPr>
          <p:nvPr/>
        </p:nvSpPr>
        <p:spPr>
          <a:xfrm>
            <a:off x="1249141" y="4747874"/>
            <a:ext cx="447341" cy="436476"/>
          </a:xfrm>
          <a:prstGeom prst="rect">
            <a:avLst/>
          </a:prstGeom>
          <a:noFill/>
        </p:spPr>
        <p:txBody>
          <a:bodyPr wrap="square" rtlCol="0" anchor="ctr" anchorCtr="0">
            <a:noAutofit/>
          </a:bodyPr>
          <a:lstStyle/>
          <a:p>
            <a:pPr algn="ctr"/>
            <a:r>
              <a:rPr lang="da-DK" dirty="0"/>
              <a:t>6</a:t>
            </a:r>
            <a:endParaRPr lang="en-GB" dirty="0"/>
          </a:p>
        </p:txBody>
      </p:sp>
      <p:sp>
        <p:nvSpPr>
          <p:cNvPr id="11" name="TextBox 10">
            <a:extLst>
              <a:ext uri="{FF2B5EF4-FFF2-40B4-BE49-F238E27FC236}">
                <a16:creationId xmlns:a16="http://schemas.microsoft.com/office/drawing/2014/main" id="{148BF6A8-3CA6-4B34-9BBD-B9694D5CCFE0}"/>
              </a:ext>
            </a:extLst>
          </p:cNvPr>
          <p:cNvSpPr txBox="1">
            <a:spLocks/>
          </p:cNvSpPr>
          <p:nvPr/>
        </p:nvSpPr>
        <p:spPr>
          <a:xfrm>
            <a:off x="780715" y="5502888"/>
            <a:ext cx="447341" cy="436476"/>
          </a:xfrm>
          <a:prstGeom prst="rect">
            <a:avLst/>
          </a:prstGeom>
          <a:noFill/>
        </p:spPr>
        <p:txBody>
          <a:bodyPr wrap="square" rtlCol="0" anchor="ctr" anchorCtr="0">
            <a:noAutofit/>
          </a:bodyPr>
          <a:lstStyle/>
          <a:p>
            <a:pPr algn="ctr"/>
            <a:r>
              <a:rPr lang="da-DK" dirty="0"/>
              <a:t>7</a:t>
            </a:r>
            <a:endParaRPr lang="en-GB" dirty="0"/>
          </a:p>
        </p:txBody>
      </p:sp>
    </p:spTree>
    <p:extLst>
      <p:ext uri="{BB962C8B-B14F-4D97-AF65-F5344CB8AC3E}">
        <p14:creationId xmlns:p14="http://schemas.microsoft.com/office/powerpoint/2010/main" val="2710027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52CB02F-483F-4752-9607-D0F7E532174C}"/>
              </a:ext>
            </a:extLst>
          </p:cNvPr>
          <p:cNvGraphicFramePr/>
          <p:nvPr>
            <p:extLst>
              <p:ext uri="{D42A27DB-BD31-4B8C-83A1-F6EECF244321}">
                <p14:modId xmlns:p14="http://schemas.microsoft.com/office/powerpoint/2010/main" val="1796927780"/>
              </p:ext>
            </p:extLst>
          </p:nvPr>
        </p:nvGraphicFramePr>
        <p:xfrm>
          <a:off x="590815" y="335560"/>
          <a:ext cx="11752976" cy="5838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85F39D7E-2A4E-4DFE-B123-015B869779AA}"/>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E6D71C-ACD7-49D2-9689-F9C4024FAC38}" type="slidenum">
              <a:rPr kumimoji="0" lang="en-IE" sz="1100" b="1" i="0" u="none" strike="noStrike" kern="1200" cap="none" spc="0" normalizeH="0" baseline="0" noProof="0" smtClean="0">
                <a:ln>
                  <a:noFill/>
                </a:ln>
                <a:solidFill>
                  <a:srgbClr val="3F3F3F">
                    <a:lumMod val="75000"/>
                    <a:lumOff val="2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IE" sz="1100" b="1" i="0" u="none" strike="noStrike" kern="1200" cap="none" spc="0" normalizeH="0" baseline="0" noProof="0" dirty="0">
              <a:ln>
                <a:noFill/>
              </a:ln>
              <a:solidFill>
                <a:srgbClr val="3F3F3F">
                  <a:lumMod val="75000"/>
                  <a:lumOff val="25000"/>
                </a:srgbClr>
              </a:solidFill>
              <a:effectLst/>
              <a:uLnTx/>
              <a:uFillTx/>
              <a:latin typeface="Arial"/>
              <a:ea typeface="+mn-ea"/>
              <a:cs typeface="+mn-cs"/>
            </a:endParaRPr>
          </a:p>
        </p:txBody>
      </p:sp>
      <p:sp>
        <p:nvSpPr>
          <p:cNvPr id="16" name="Text Placeholder 2">
            <a:extLst>
              <a:ext uri="{FF2B5EF4-FFF2-40B4-BE49-F238E27FC236}">
                <a16:creationId xmlns:a16="http://schemas.microsoft.com/office/drawing/2014/main" id="{E9A2C76E-B031-414A-9C11-84354790A49A}"/>
              </a:ext>
            </a:extLst>
          </p:cNvPr>
          <p:cNvSpPr>
            <a:spLocks noGrp="1"/>
          </p:cNvSpPr>
          <p:nvPr>
            <p:ph type="body" sz="quarter" idx="11"/>
          </p:nvPr>
        </p:nvSpPr>
        <p:spPr>
          <a:xfrm rot="16200000">
            <a:off x="-2603949" y="2892170"/>
            <a:ext cx="6389528" cy="708025"/>
          </a:xfrm>
        </p:spPr>
        <p:txBody>
          <a:bodyPr>
            <a:normAutofit/>
          </a:bodyPr>
          <a:lstStyle/>
          <a:p>
            <a:pPr algn="ctr"/>
            <a:r>
              <a:rPr lang="de-DE" sz="2400" dirty="0"/>
              <a:t>Evolution </a:t>
            </a:r>
            <a:r>
              <a:rPr lang="de-DE" sz="2400" dirty="0" err="1"/>
              <a:t>of</a:t>
            </a:r>
            <a:r>
              <a:rPr lang="de-DE" sz="2400" dirty="0"/>
              <a:t> TSO regional </a:t>
            </a:r>
            <a:r>
              <a:rPr lang="de-DE" sz="2400" dirty="0" err="1"/>
              <a:t>coordination</a:t>
            </a:r>
            <a:endParaRPr lang="en-US" sz="2400" dirty="0"/>
          </a:p>
        </p:txBody>
      </p:sp>
      <p:cxnSp>
        <p:nvCxnSpPr>
          <p:cNvPr id="4" name="Straight Connector 3">
            <a:extLst>
              <a:ext uri="{FF2B5EF4-FFF2-40B4-BE49-F238E27FC236}">
                <a16:creationId xmlns:a16="http://schemas.microsoft.com/office/drawing/2014/main" id="{D12AD5E5-2AED-442E-AC37-2ABED0F21EE9}"/>
              </a:ext>
            </a:extLst>
          </p:cNvPr>
          <p:cNvCxnSpPr>
            <a:cxnSpLocks/>
          </p:cNvCxnSpPr>
          <p:nvPr/>
        </p:nvCxnSpPr>
        <p:spPr>
          <a:xfrm>
            <a:off x="662730" y="182880"/>
            <a:ext cx="1" cy="599101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0031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F488A1-B254-4A18-9CCF-E220CEB33B41}"/>
              </a:ext>
            </a:extLst>
          </p:cNvPr>
          <p:cNvSpPr>
            <a:spLocks noGrp="1"/>
          </p:cNvSpPr>
          <p:nvPr>
            <p:ph type="sldNum" sz="quarter" idx="10"/>
          </p:nvPr>
        </p:nvSpPr>
        <p:spPr/>
        <p:txBody>
          <a:bodyPr/>
          <a:lstStyle/>
          <a:p>
            <a:fld id="{D4E6D71C-ACD7-49D2-9689-F9C4024FAC38}" type="slidenum">
              <a:rPr lang="en-IE" smtClean="0"/>
              <a:pPr/>
              <a:t>4</a:t>
            </a:fld>
            <a:endParaRPr lang="en-IE" dirty="0"/>
          </a:p>
        </p:txBody>
      </p:sp>
      <p:sp>
        <p:nvSpPr>
          <p:cNvPr id="9" name="Text Placeholder 4">
            <a:extLst>
              <a:ext uri="{FF2B5EF4-FFF2-40B4-BE49-F238E27FC236}">
                <a16:creationId xmlns:a16="http://schemas.microsoft.com/office/drawing/2014/main" id="{9270300C-416C-48A7-8C09-E4E17C7EE7AD}"/>
              </a:ext>
            </a:extLst>
          </p:cNvPr>
          <p:cNvSpPr txBox="1">
            <a:spLocks/>
          </p:cNvSpPr>
          <p:nvPr/>
        </p:nvSpPr>
        <p:spPr>
          <a:xfrm>
            <a:off x="1351680" y="126327"/>
            <a:ext cx="11160125" cy="7080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4000" b="1"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3600" dirty="0"/>
              <a:t>State </a:t>
            </a:r>
            <a:r>
              <a:rPr lang="de-DE" sz="3600" dirty="0" err="1"/>
              <a:t>of</a:t>
            </a:r>
            <a:r>
              <a:rPr lang="de-DE" sz="3600" dirty="0"/>
              <a:t> play </a:t>
            </a:r>
            <a:r>
              <a:rPr lang="de-DE" sz="3600" dirty="0" err="1"/>
              <a:t>of</a:t>
            </a:r>
            <a:r>
              <a:rPr lang="de-DE" sz="3600" dirty="0"/>
              <a:t> TSO regional </a:t>
            </a:r>
            <a:r>
              <a:rPr lang="de-DE" sz="3600" dirty="0" err="1"/>
              <a:t>coordination</a:t>
            </a:r>
            <a:endParaRPr lang="en-US" sz="3600" dirty="0"/>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809190" y="1634575"/>
            <a:ext cx="3937000" cy="4349750"/>
          </a:xfrm>
          <a:prstGeom prst="rect">
            <a:avLst/>
          </a:prstGeom>
        </p:spPr>
      </p:pic>
      <p:pic>
        <p:nvPicPr>
          <p:cNvPr id="13" name="Grafik 12">
            <a:extLst>
              <a:ext uri="{FF2B5EF4-FFF2-40B4-BE49-F238E27FC236}">
                <a16:creationId xmlns:a16="http://schemas.microsoft.com/office/drawing/2014/main" id="{40F6CE0E-E8B8-0649-BA93-7B22BEEE6C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2633" y="1610829"/>
            <a:ext cx="3920098" cy="4191000"/>
          </a:xfrm>
          <a:prstGeom prst="rect">
            <a:avLst/>
          </a:prstGeom>
        </p:spPr>
      </p:pic>
      <p:pic>
        <p:nvPicPr>
          <p:cNvPr id="16" name="Grafik 15">
            <a:extLst>
              <a:ext uri="{FF2B5EF4-FFF2-40B4-BE49-F238E27FC236}">
                <a16:creationId xmlns:a16="http://schemas.microsoft.com/office/drawing/2014/main" id="{F134EAE6-CA49-B946-8EE4-A66B8A2B3A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642505" y="1610829"/>
            <a:ext cx="4397375" cy="4492625"/>
          </a:xfrm>
          <a:prstGeom prst="rect">
            <a:avLst/>
          </a:prstGeom>
        </p:spPr>
      </p:pic>
      <p:sp>
        <p:nvSpPr>
          <p:cNvPr id="12" name="Textfeld 11"/>
          <p:cNvSpPr txBox="1"/>
          <p:nvPr/>
        </p:nvSpPr>
        <p:spPr>
          <a:xfrm>
            <a:off x="515938" y="5596822"/>
            <a:ext cx="5985934" cy="276999"/>
          </a:xfrm>
          <a:prstGeom prst="rect">
            <a:avLst/>
          </a:prstGeom>
          <a:noFill/>
        </p:spPr>
        <p:txBody>
          <a:bodyPr wrap="none" rtlCol="0">
            <a:spAutoFit/>
          </a:bodyPr>
          <a:lstStyle/>
          <a:p>
            <a:r>
              <a:rPr lang="en-US" sz="1200" dirty="0">
                <a:latin typeface="Century Gothic" panose="020B0502020202020204" pitchFamily="34" charset="0"/>
              </a:rPr>
              <a:t>State of play of TSOs’ regional coordination in markets and system operations.</a:t>
            </a:r>
            <a:endParaRPr lang="de-DE" sz="1200" dirty="0">
              <a:latin typeface="Century Gothic" panose="020B0502020202020204" pitchFamily="34" charset="0"/>
            </a:endParaRPr>
          </a:p>
        </p:txBody>
      </p:sp>
      <p:sp>
        <p:nvSpPr>
          <p:cNvPr id="8" name="Textfeld 7">
            <a:extLst>
              <a:ext uri="{FF2B5EF4-FFF2-40B4-BE49-F238E27FC236}">
                <a16:creationId xmlns:a16="http://schemas.microsoft.com/office/drawing/2014/main" id="{70C9FFC0-75E1-B840-B8A8-E148E6DD1BBA}"/>
              </a:ext>
            </a:extLst>
          </p:cNvPr>
          <p:cNvSpPr txBox="1"/>
          <p:nvPr/>
        </p:nvSpPr>
        <p:spPr>
          <a:xfrm>
            <a:off x="515938" y="1329186"/>
            <a:ext cx="1410964" cy="461665"/>
          </a:xfrm>
          <a:prstGeom prst="rect">
            <a:avLst/>
          </a:prstGeom>
          <a:noFill/>
        </p:spPr>
        <p:txBody>
          <a:bodyPr wrap="none" rtlCol="0">
            <a:spAutoFit/>
          </a:bodyPr>
          <a:lstStyle/>
          <a:p>
            <a:r>
              <a:rPr lang="en-US" sz="2400" b="1" dirty="0">
                <a:latin typeface="Century Gothic" panose="020B0502020202020204" pitchFamily="34" charset="0"/>
              </a:rPr>
              <a:t>10 CCRs</a:t>
            </a:r>
            <a:endParaRPr lang="de-DE" sz="2400" b="1" dirty="0">
              <a:latin typeface="Century Gothic" panose="020B0502020202020204" pitchFamily="34" charset="0"/>
            </a:endParaRPr>
          </a:p>
        </p:txBody>
      </p:sp>
      <p:sp>
        <p:nvSpPr>
          <p:cNvPr id="14" name="Textfeld 13">
            <a:extLst>
              <a:ext uri="{FF2B5EF4-FFF2-40B4-BE49-F238E27FC236}">
                <a16:creationId xmlns:a16="http://schemas.microsoft.com/office/drawing/2014/main" id="{8761F017-B97C-5244-B059-1488B2883ED0}"/>
              </a:ext>
            </a:extLst>
          </p:cNvPr>
          <p:cNvSpPr txBox="1"/>
          <p:nvPr/>
        </p:nvSpPr>
        <p:spPr>
          <a:xfrm>
            <a:off x="3998278" y="1329186"/>
            <a:ext cx="3291286" cy="461665"/>
          </a:xfrm>
          <a:prstGeom prst="rect">
            <a:avLst/>
          </a:prstGeom>
          <a:noFill/>
        </p:spPr>
        <p:txBody>
          <a:bodyPr wrap="none" rtlCol="0">
            <a:spAutoFit/>
          </a:bodyPr>
          <a:lstStyle/>
          <a:p>
            <a:r>
              <a:rPr lang="en-US" sz="2400" b="1" dirty="0">
                <a:latin typeface="Century Gothic" panose="020B0502020202020204" pitchFamily="34" charset="0"/>
              </a:rPr>
              <a:t>5 Synchronous Areas</a:t>
            </a:r>
            <a:endParaRPr lang="de-DE" sz="2400" b="1" dirty="0">
              <a:latin typeface="Century Gothic" panose="020B0502020202020204" pitchFamily="34" charset="0"/>
            </a:endParaRPr>
          </a:p>
        </p:txBody>
      </p:sp>
      <p:sp>
        <p:nvSpPr>
          <p:cNvPr id="15" name="Textfeld 14">
            <a:extLst>
              <a:ext uri="{FF2B5EF4-FFF2-40B4-BE49-F238E27FC236}">
                <a16:creationId xmlns:a16="http://schemas.microsoft.com/office/drawing/2014/main" id="{906A1D4B-0842-5E46-B934-45EDA0C02D5F}"/>
              </a:ext>
            </a:extLst>
          </p:cNvPr>
          <p:cNvSpPr txBox="1"/>
          <p:nvPr/>
        </p:nvSpPr>
        <p:spPr>
          <a:xfrm>
            <a:off x="8029258" y="1329186"/>
            <a:ext cx="1157689" cy="461665"/>
          </a:xfrm>
          <a:prstGeom prst="rect">
            <a:avLst/>
          </a:prstGeom>
          <a:noFill/>
        </p:spPr>
        <p:txBody>
          <a:bodyPr wrap="none" rtlCol="0">
            <a:spAutoFit/>
          </a:bodyPr>
          <a:lstStyle/>
          <a:p>
            <a:r>
              <a:rPr lang="en-US" sz="2400" b="1" dirty="0">
                <a:latin typeface="Century Gothic" panose="020B0502020202020204" pitchFamily="34" charset="0"/>
              </a:rPr>
              <a:t>5 RSCs</a:t>
            </a:r>
            <a:endParaRPr lang="de-DE" sz="2400" b="1" dirty="0">
              <a:latin typeface="Century Gothic" panose="020B0502020202020204" pitchFamily="34" charset="0"/>
            </a:endParaRPr>
          </a:p>
        </p:txBody>
      </p:sp>
    </p:spTree>
    <p:extLst>
      <p:ext uri="{BB962C8B-B14F-4D97-AF65-F5344CB8AC3E}">
        <p14:creationId xmlns:p14="http://schemas.microsoft.com/office/powerpoint/2010/main" val="2772605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1F5A5D-F8A7-4E0B-B747-08E5AAED3886}"/>
              </a:ext>
            </a:extLst>
          </p:cNvPr>
          <p:cNvSpPr>
            <a:spLocks noGrp="1"/>
          </p:cNvSpPr>
          <p:nvPr>
            <p:ph type="sldNum" sz="quarter" idx="10"/>
          </p:nvPr>
        </p:nvSpPr>
        <p:spPr/>
        <p:txBody>
          <a:bodyPr/>
          <a:lstStyle/>
          <a:p>
            <a:fld id="{D4E6D71C-ACD7-49D2-9689-F9C4024FAC38}" type="slidenum">
              <a:rPr lang="en-IE" smtClean="0"/>
              <a:pPr/>
              <a:t>5</a:t>
            </a:fld>
            <a:endParaRPr lang="en-IE" dirty="0"/>
          </a:p>
        </p:txBody>
      </p:sp>
      <p:sp>
        <p:nvSpPr>
          <p:cNvPr id="5" name="Content Placeholder 4">
            <a:extLst>
              <a:ext uri="{FF2B5EF4-FFF2-40B4-BE49-F238E27FC236}">
                <a16:creationId xmlns:a16="http://schemas.microsoft.com/office/drawing/2014/main" id="{B7347BFD-4341-494B-B071-8133C4C7B5B3}"/>
              </a:ext>
            </a:extLst>
          </p:cNvPr>
          <p:cNvSpPr txBox="1">
            <a:spLocks/>
          </p:cNvSpPr>
          <p:nvPr/>
        </p:nvSpPr>
        <p:spPr>
          <a:xfrm>
            <a:off x="3943816" y="2945547"/>
            <a:ext cx="4156575" cy="483453"/>
          </a:xfrm>
          <a:prstGeom prst="rect">
            <a:avLst/>
          </a:prstGeom>
        </p:spPr>
        <p:txBody>
          <a:bodyPr>
            <a:no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sz="2400" b="1" dirty="0">
                <a:solidFill>
                  <a:srgbClr val="000000"/>
                </a:solidFill>
                <a:latin typeface="Century Gothic" panose="020B0502020202020204" pitchFamily="34" charset="0"/>
              </a:rPr>
              <a:t>MoU signed on 12/7/2019</a:t>
            </a:r>
          </a:p>
        </p:txBody>
      </p:sp>
      <p:sp>
        <p:nvSpPr>
          <p:cNvPr id="6" name="Text Placeholder 4">
            <a:extLst>
              <a:ext uri="{FF2B5EF4-FFF2-40B4-BE49-F238E27FC236}">
                <a16:creationId xmlns:a16="http://schemas.microsoft.com/office/drawing/2014/main" id="{9270300C-416C-48A7-8C09-E4E17C7EE7AD}"/>
              </a:ext>
            </a:extLst>
          </p:cNvPr>
          <p:cNvSpPr txBox="1">
            <a:spLocks/>
          </p:cNvSpPr>
          <p:nvPr/>
        </p:nvSpPr>
        <p:spPr>
          <a:xfrm>
            <a:off x="515938" y="435487"/>
            <a:ext cx="11160125" cy="708025"/>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Tx/>
              <a:buNone/>
              <a:defRPr sz="4000" b="1"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Recent developments towards an RSC/RCC in SEE region</a:t>
            </a:r>
          </a:p>
        </p:txBody>
      </p:sp>
      <p:pic>
        <p:nvPicPr>
          <p:cNvPr id="3" name="Picture 2">
            <a:extLst>
              <a:ext uri="{FF2B5EF4-FFF2-40B4-BE49-F238E27FC236}">
                <a16:creationId xmlns:a16="http://schemas.microsoft.com/office/drawing/2014/main" id="{40232BF8-746E-49B7-92F5-DC946DED3887}"/>
              </a:ext>
            </a:extLst>
          </p:cNvPr>
          <p:cNvPicPr>
            <a:picLocks noChangeAspect="1"/>
          </p:cNvPicPr>
          <p:nvPr/>
        </p:nvPicPr>
        <p:blipFill>
          <a:blip r:embed="rId3"/>
          <a:stretch>
            <a:fillRect/>
          </a:stretch>
        </p:blipFill>
        <p:spPr>
          <a:xfrm>
            <a:off x="3014414" y="3873929"/>
            <a:ext cx="1858804" cy="1858804"/>
          </a:xfrm>
          <a:prstGeom prst="rect">
            <a:avLst/>
          </a:prstGeom>
          <a:ln>
            <a:noFill/>
          </a:ln>
          <a:effectLst>
            <a:outerShdw blurRad="190500" algn="tl" rotWithShape="0">
              <a:srgbClr val="000000">
                <a:alpha val="70000"/>
              </a:srgbClr>
            </a:outerShdw>
          </a:effectLst>
        </p:spPr>
      </p:pic>
      <p:pic>
        <p:nvPicPr>
          <p:cNvPr id="1026" name="Picture 2">
            <a:extLst>
              <a:ext uri="{FF2B5EF4-FFF2-40B4-BE49-F238E27FC236}">
                <a16:creationId xmlns:a16="http://schemas.microsoft.com/office/drawing/2014/main" id="{14527E7D-FA72-47FF-9FD3-9D9A7032DE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09" y="1537850"/>
            <a:ext cx="3314700" cy="352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PTO">
            <a:extLst>
              <a:ext uri="{FF2B5EF4-FFF2-40B4-BE49-F238E27FC236}">
                <a16:creationId xmlns:a16="http://schemas.microsoft.com/office/drawing/2014/main" id="{3CE39C00-2947-4EE0-B93C-85FEFD3FE7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1364" y="1421067"/>
            <a:ext cx="38100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ranselectrica">
            <a:extLst>
              <a:ext uri="{FF2B5EF4-FFF2-40B4-BE49-F238E27FC236}">
                <a16:creationId xmlns:a16="http://schemas.microsoft.com/office/drawing/2014/main" id="{8E616DD9-BDBB-49BF-B8A9-6C7328680E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41856" y="1016936"/>
            <a:ext cx="3210878" cy="13942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6C07697-1D4E-4E42-A5EA-6E2EC29C6CFA}"/>
              </a:ext>
            </a:extLst>
          </p:cNvPr>
          <p:cNvSpPr txBox="1"/>
          <p:nvPr/>
        </p:nvSpPr>
        <p:spPr>
          <a:xfrm>
            <a:off x="6022103" y="4025377"/>
            <a:ext cx="3505200" cy="1477328"/>
          </a:xfrm>
          <a:prstGeom prst="rect">
            <a:avLst/>
          </a:prstGeom>
          <a:noFill/>
        </p:spPr>
        <p:txBody>
          <a:bodyPr wrap="square" rtlCol="0">
            <a:spAutoFit/>
          </a:bodyPr>
          <a:lstStyle/>
          <a:p>
            <a:r>
              <a:rPr lang="da-DK" u="sng" dirty="0" err="1">
                <a:latin typeface="Century Gothic" panose="020B0502020202020204" pitchFamily="34" charset="0"/>
              </a:rPr>
              <a:t>MoU</a:t>
            </a:r>
            <a:endParaRPr lang="da-DK" u="sng" dirty="0">
              <a:latin typeface="Century Gothic" panose="020B0502020202020204" pitchFamily="34" charset="0"/>
            </a:endParaRPr>
          </a:p>
          <a:p>
            <a:pPr marL="285750" indent="-285750">
              <a:buFont typeface="Arial" panose="020B0604020202020204" pitchFamily="34" charset="0"/>
              <a:buChar char="•"/>
            </a:pPr>
            <a:r>
              <a:rPr lang="da-DK" dirty="0" err="1">
                <a:latin typeface="Century Gothic" panose="020B0502020202020204" pitchFamily="34" charset="0"/>
              </a:rPr>
              <a:t>Untill</a:t>
            </a:r>
            <a:r>
              <a:rPr lang="da-DK" dirty="0">
                <a:latin typeface="Century Gothic" panose="020B0502020202020204" pitchFamily="34" charset="0"/>
              </a:rPr>
              <a:t> RCC establishment: </a:t>
            </a:r>
          </a:p>
          <a:p>
            <a:pPr marL="742950" lvl="1" indent="-285750">
              <a:buFont typeface="Arial" panose="020B0604020202020204" pitchFamily="34" charset="0"/>
              <a:buChar char="•"/>
            </a:pPr>
            <a:r>
              <a:rPr lang="da-DK" dirty="0">
                <a:latin typeface="Century Gothic" panose="020B0502020202020204" pitchFamily="34" charset="0"/>
              </a:rPr>
              <a:t>ESO </a:t>
            </a:r>
            <a:r>
              <a:rPr lang="da-DK" dirty="0" err="1">
                <a:latin typeface="Century Gothic" panose="020B0502020202020204" pitchFamily="34" charset="0"/>
              </a:rPr>
              <a:t>will</a:t>
            </a:r>
            <a:r>
              <a:rPr lang="da-DK" dirty="0">
                <a:latin typeface="Century Gothic" panose="020B0502020202020204" pitchFamily="34" charset="0"/>
              </a:rPr>
              <a:t> provide CCC</a:t>
            </a:r>
          </a:p>
          <a:p>
            <a:pPr marL="742950" lvl="1" indent="-285750">
              <a:buFont typeface="Arial" panose="020B0604020202020204" pitchFamily="34" charset="0"/>
              <a:buChar char="•"/>
            </a:pPr>
            <a:r>
              <a:rPr lang="da-DK" dirty="0">
                <a:latin typeface="Century Gothic" panose="020B0502020202020204" pitchFamily="34" charset="0"/>
              </a:rPr>
              <a:t>IPTO </a:t>
            </a:r>
            <a:r>
              <a:rPr lang="da-DK" dirty="0" err="1">
                <a:latin typeface="Century Gothic" panose="020B0502020202020204" pitchFamily="34" charset="0"/>
              </a:rPr>
              <a:t>will</a:t>
            </a:r>
            <a:r>
              <a:rPr lang="da-DK" dirty="0">
                <a:latin typeface="Century Gothic" panose="020B0502020202020204" pitchFamily="34" charset="0"/>
              </a:rPr>
              <a:t> provide CSA</a:t>
            </a:r>
          </a:p>
          <a:p>
            <a:pPr marL="285750" indent="-285750">
              <a:buFont typeface="Arial" panose="020B0604020202020204" pitchFamily="34" charset="0"/>
              <a:buChar char="•"/>
            </a:pPr>
            <a:r>
              <a:rPr lang="da-DK" dirty="0">
                <a:latin typeface="Century Gothic" panose="020B0502020202020204" pitchFamily="34" charset="0"/>
              </a:rPr>
              <a:t>Location TBD by November</a:t>
            </a:r>
          </a:p>
        </p:txBody>
      </p:sp>
    </p:spTree>
    <p:extLst>
      <p:ext uri="{BB962C8B-B14F-4D97-AF65-F5344CB8AC3E}">
        <p14:creationId xmlns:p14="http://schemas.microsoft.com/office/powerpoint/2010/main" val="4133432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extLst>
              <a:ext uri="{28A0092B-C50C-407E-A947-70E740481C1C}">
                <a14:useLocalDpi xmlns:a14="http://schemas.microsoft.com/office/drawing/2010/main" val="0"/>
              </a:ext>
            </a:extLst>
          </a:blip>
          <a:srcRect/>
          <a:stretch/>
        </p:blipFill>
        <p:spPr>
          <a:xfrm>
            <a:off x="-625491" y="230150"/>
            <a:ext cx="13363112" cy="6483876"/>
          </a:xfrm>
          <a:prstGeom prst="rect">
            <a:avLst/>
          </a:prstGeom>
        </p:spPr>
      </p:pic>
      <p:sp>
        <p:nvSpPr>
          <p:cNvPr id="2" name="Slide Number Placeholder 1">
            <a:extLst>
              <a:ext uri="{FF2B5EF4-FFF2-40B4-BE49-F238E27FC236}">
                <a16:creationId xmlns:a16="http://schemas.microsoft.com/office/drawing/2014/main" id="{80A3172F-7F12-4909-9EA0-FAD977A9A1C0}"/>
              </a:ext>
            </a:extLst>
          </p:cNvPr>
          <p:cNvSpPr>
            <a:spLocks noGrp="1"/>
          </p:cNvSpPr>
          <p:nvPr>
            <p:ph type="sldNum" sz="quarter" idx="10"/>
          </p:nvPr>
        </p:nvSpPr>
        <p:spPr/>
        <p:txBody>
          <a:bodyPr/>
          <a:lstStyle/>
          <a:p>
            <a:fld id="{D4E6D71C-ACD7-49D2-9689-F9C4024FAC38}" type="slidenum">
              <a:rPr lang="en-IE" smtClean="0"/>
              <a:pPr/>
              <a:t>6</a:t>
            </a:fld>
            <a:endParaRPr lang="en-IE" dirty="0"/>
          </a:p>
        </p:txBody>
      </p:sp>
      <p:sp>
        <p:nvSpPr>
          <p:cNvPr id="6" name="Text Placeholder 4">
            <a:extLst>
              <a:ext uri="{FF2B5EF4-FFF2-40B4-BE49-F238E27FC236}">
                <a16:creationId xmlns:a16="http://schemas.microsoft.com/office/drawing/2014/main" id="{9270300C-416C-48A7-8C09-E4E17C7EE7AD}"/>
              </a:ext>
            </a:extLst>
          </p:cNvPr>
          <p:cNvSpPr txBox="1">
            <a:spLocks/>
          </p:cNvSpPr>
          <p:nvPr/>
        </p:nvSpPr>
        <p:spPr>
          <a:xfrm>
            <a:off x="1577496" y="71694"/>
            <a:ext cx="11160125" cy="7080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4000" b="1"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Timeline for major evolution of the CCRs</a:t>
            </a:r>
            <a:endParaRPr lang="de-DE" sz="3600" dirty="0"/>
          </a:p>
        </p:txBody>
      </p:sp>
    </p:spTree>
    <p:extLst>
      <p:ext uri="{BB962C8B-B14F-4D97-AF65-F5344CB8AC3E}">
        <p14:creationId xmlns:p14="http://schemas.microsoft.com/office/powerpoint/2010/main" val="2363152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D2C3D1-BF4A-45B6-9470-B987C1FF6180}"/>
              </a:ext>
            </a:extLst>
          </p:cNvPr>
          <p:cNvSpPr>
            <a:spLocks noGrp="1"/>
          </p:cNvSpPr>
          <p:nvPr>
            <p:ph type="sldNum" sz="quarter" idx="10"/>
          </p:nvPr>
        </p:nvSpPr>
        <p:spPr/>
        <p:txBody>
          <a:bodyPr/>
          <a:lstStyle/>
          <a:p>
            <a:fld id="{D4E6D71C-ACD7-49D2-9689-F9C4024FAC38}" type="slidenum">
              <a:rPr lang="en-IE" smtClean="0"/>
              <a:pPr/>
              <a:t>7</a:t>
            </a:fld>
            <a:endParaRPr lang="en-IE" dirty="0"/>
          </a:p>
        </p:txBody>
      </p:sp>
      <p:sp>
        <p:nvSpPr>
          <p:cNvPr id="6" name="Text Placeholder 2">
            <a:extLst>
              <a:ext uri="{FF2B5EF4-FFF2-40B4-BE49-F238E27FC236}">
                <a16:creationId xmlns:a16="http://schemas.microsoft.com/office/drawing/2014/main" id="{F8D6DEDF-0E33-4527-A0CF-A00F3DAC8E46}"/>
              </a:ext>
            </a:extLst>
          </p:cNvPr>
          <p:cNvSpPr>
            <a:spLocks noGrp="1"/>
          </p:cNvSpPr>
          <p:nvPr>
            <p:ph type="body" sz="quarter" idx="11"/>
          </p:nvPr>
        </p:nvSpPr>
        <p:spPr>
          <a:xfrm>
            <a:off x="122337" y="382889"/>
            <a:ext cx="3773959" cy="2847500"/>
          </a:xfrm>
        </p:spPr>
        <p:txBody>
          <a:bodyPr>
            <a:noAutofit/>
          </a:bodyPr>
          <a:lstStyle/>
          <a:p>
            <a:pPr lvl="0">
              <a:lnSpc>
                <a:spcPct val="100000"/>
              </a:lnSpc>
              <a:spcBef>
                <a:spcPts val="0"/>
              </a:spcBef>
              <a:defRPr/>
            </a:pPr>
            <a:r>
              <a:rPr lang="de-DE" sz="3200" dirty="0"/>
              <a:t>Evolution </a:t>
            </a:r>
            <a:r>
              <a:rPr lang="en-GB" sz="3200" dirty="0"/>
              <a:t>of</a:t>
            </a:r>
            <a:r>
              <a:rPr lang="de-DE" sz="3200" dirty="0"/>
              <a:t> regional </a:t>
            </a:r>
            <a:r>
              <a:rPr lang="en-GB" sz="3200" dirty="0"/>
              <a:t>coordinated</a:t>
            </a:r>
            <a:r>
              <a:rPr lang="de-DE" sz="3200" dirty="0"/>
              <a:t> </a:t>
            </a:r>
          </a:p>
          <a:p>
            <a:pPr lvl="0">
              <a:lnSpc>
                <a:spcPct val="100000"/>
              </a:lnSpc>
              <a:spcBef>
                <a:spcPts val="0"/>
              </a:spcBef>
              <a:defRPr/>
            </a:pPr>
            <a:r>
              <a:rPr lang="de-DE" sz="3200" dirty="0" err="1"/>
              <a:t>services</a:t>
            </a:r>
            <a:endParaRPr lang="de-DE" sz="3200" dirty="0"/>
          </a:p>
        </p:txBody>
      </p:sp>
      <p:sp>
        <p:nvSpPr>
          <p:cNvPr id="7" name="Textfeld 6"/>
          <p:cNvSpPr txBox="1"/>
          <p:nvPr/>
        </p:nvSpPr>
        <p:spPr>
          <a:xfrm>
            <a:off x="168531" y="3230389"/>
            <a:ext cx="3179600" cy="1323439"/>
          </a:xfrm>
          <a:prstGeom prst="rect">
            <a:avLst/>
          </a:prstGeom>
          <a:noFill/>
        </p:spPr>
        <p:txBody>
          <a:bodyPr wrap="square" rtlCol="0">
            <a:spAutoFit/>
          </a:bodyPr>
          <a:lstStyle/>
          <a:p>
            <a:r>
              <a:rPr lang="en-US" sz="1600" dirty="0">
                <a:latin typeface="Century Gothic" panose="020B0502020202020204" pitchFamily="34" charset="0"/>
              </a:rPr>
              <a:t>Timeline refers to entry into force and implementation of relevant network codes, all TSO decisions, and </a:t>
            </a:r>
            <a:br>
              <a:rPr lang="en-US" sz="1600" dirty="0">
                <a:latin typeface="Century Gothic" panose="020B0502020202020204" pitchFamily="34" charset="0"/>
              </a:rPr>
            </a:br>
            <a:r>
              <a:rPr lang="en-US" sz="1600" dirty="0">
                <a:latin typeface="Century Gothic" panose="020B0502020202020204" pitchFamily="34" charset="0"/>
              </a:rPr>
              <a:t>CEP regulation.</a:t>
            </a:r>
            <a:endParaRPr lang="de-DE" sz="1600" dirty="0">
              <a:latin typeface="Century Gothic" panose="020B0502020202020204" pitchFamily="34" charset="0"/>
            </a:endParaRPr>
          </a:p>
        </p:txBody>
      </p:sp>
      <p:pic>
        <p:nvPicPr>
          <p:cNvPr id="8" name="Grafik 2">
            <a:extLst>
              <a:ext uri="{FF2B5EF4-FFF2-40B4-BE49-F238E27FC236}">
                <a16:creationId xmlns:a16="http://schemas.microsoft.com/office/drawing/2014/main" id="{21DCBE7C-02B5-DB4D-A680-9C686BFC5B7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52027" y="31540"/>
            <a:ext cx="8424036" cy="6462275"/>
          </a:xfrm>
          <a:prstGeom prst="rect">
            <a:avLst/>
          </a:prstGeom>
        </p:spPr>
      </p:pic>
    </p:spTree>
    <p:extLst>
      <p:ext uri="{BB962C8B-B14F-4D97-AF65-F5344CB8AC3E}">
        <p14:creationId xmlns:p14="http://schemas.microsoft.com/office/powerpoint/2010/main" val="839630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rcRect/>
          <a:stretch/>
        </p:blipFill>
        <p:spPr>
          <a:xfrm>
            <a:off x="-316224" y="324464"/>
            <a:ext cx="15770758" cy="7878758"/>
          </a:xfrm>
          <a:prstGeom prst="rect">
            <a:avLst/>
          </a:prstGeom>
        </p:spPr>
      </p:pic>
      <p:sp>
        <p:nvSpPr>
          <p:cNvPr id="2" name="Slide Number Placeholder 1">
            <a:extLst>
              <a:ext uri="{FF2B5EF4-FFF2-40B4-BE49-F238E27FC236}">
                <a16:creationId xmlns:a16="http://schemas.microsoft.com/office/drawing/2014/main" id="{3C7F9480-FF12-453D-8012-56F490B4B656}"/>
              </a:ext>
            </a:extLst>
          </p:cNvPr>
          <p:cNvSpPr>
            <a:spLocks noGrp="1"/>
          </p:cNvSpPr>
          <p:nvPr>
            <p:ph type="sldNum" sz="quarter" idx="10"/>
          </p:nvPr>
        </p:nvSpPr>
        <p:spPr/>
        <p:txBody>
          <a:bodyPr/>
          <a:lstStyle/>
          <a:p>
            <a:fld id="{D4E6D71C-ACD7-49D2-9689-F9C4024FAC38}" type="slidenum">
              <a:rPr lang="en-IE" smtClean="0"/>
              <a:pPr/>
              <a:t>8</a:t>
            </a:fld>
            <a:endParaRPr lang="en-IE" dirty="0"/>
          </a:p>
        </p:txBody>
      </p:sp>
      <p:sp>
        <p:nvSpPr>
          <p:cNvPr id="7" name="Text Placeholder 4">
            <a:extLst>
              <a:ext uri="{FF2B5EF4-FFF2-40B4-BE49-F238E27FC236}">
                <a16:creationId xmlns:a16="http://schemas.microsoft.com/office/drawing/2014/main" id="{AA8DAF0E-DFDA-A744-A596-259295CA12CA}"/>
              </a:ext>
            </a:extLst>
          </p:cNvPr>
          <p:cNvSpPr txBox="1">
            <a:spLocks/>
          </p:cNvSpPr>
          <p:nvPr/>
        </p:nvSpPr>
        <p:spPr>
          <a:xfrm>
            <a:off x="712680" y="237362"/>
            <a:ext cx="11479320" cy="7080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4000" b="1"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Current roadmap </a:t>
            </a:r>
            <a:r>
              <a:rPr lang="de-DE" sz="2400" dirty="0" err="1"/>
              <a:t>for</a:t>
            </a:r>
            <a:r>
              <a:rPr lang="de-DE" sz="2400" dirty="0"/>
              <a:t> TSO regional </a:t>
            </a:r>
            <a:r>
              <a:rPr lang="de-DE" sz="2400" dirty="0" err="1"/>
              <a:t>coordination</a:t>
            </a:r>
            <a:r>
              <a:rPr lang="de-DE" sz="2400" dirty="0"/>
              <a:t> in </a:t>
            </a:r>
            <a:r>
              <a:rPr lang="de-DE" sz="2400" dirty="0" err="1"/>
              <a:t>markets</a:t>
            </a:r>
            <a:r>
              <a:rPr lang="de-DE" sz="2400" dirty="0"/>
              <a:t> &amp; </a:t>
            </a:r>
            <a:r>
              <a:rPr lang="de-DE" sz="2400" dirty="0" err="1"/>
              <a:t>operations</a:t>
            </a:r>
            <a:endParaRPr lang="en-GB" sz="2400" dirty="0"/>
          </a:p>
        </p:txBody>
      </p:sp>
    </p:spTree>
    <p:extLst>
      <p:ext uri="{BB962C8B-B14F-4D97-AF65-F5344CB8AC3E}">
        <p14:creationId xmlns:p14="http://schemas.microsoft.com/office/powerpoint/2010/main" val="65562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ED657BB-A5D3-4E10-920D-6E3AFE357881}"/>
              </a:ext>
            </a:extLst>
          </p:cNvPr>
          <p:cNvSpPr/>
          <p:nvPr/>
        </p:nvSpPr>
        <p:spPr>
          <a:xfrm>
            <a:off x="-441434" y="1271752"/>
            <a:ext cx="12843641" cy="426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 name="Title 2">
            <a:extLst>
              <a:ext uri="{FF2B5EF4-FFF2-40B4-BE49-F238E27FC236}">
                <a16:creationId xmlns:a16="http://schemas.microsoft.com/office/drawing/2014/main" id="{1F0E90C2-9644-4D97-B945-BE037425485E}"/>
              </a:ext>
            </a:extLst>
          </p:cNvPr>
          <p:cNvSpPr>
            <a:spLocks noGrp="1"/>
          </p:cNvSpPr>
          <p:nvPr>
            <p:ph type="title"/>
          </p:nvPr>
        </p:nvSpPr>
        <p:spPr/>
        <p:txBody>
          <a:bodyPr/>
          <a:lstStyle/>
          <a:p>
            <a:r>
              <a:rPr lang="en-GB" dirty="0">
                <a:solidFill>
                  <a:schemeClr val="bg1"/>
                </a:solidFill>
              </a:rPr>
              <a:t>THANK YOU FOR YOUR ATTENTION</a:t>
            </a:r>
          </a:p>
        </p:txBody>
      </p:sp>
      <p:sp>
        <p:nvSpPr>
          <p:cNvPr id="4" name="Content Placeholder 3">
            <a:extLst>
              <a:ext uri="{FF2B5EF4-FFF2-40B4-BE49-F238E27FC236}">
                <a16:creationId xmlns:a16="http://schemas.microsoft.com/office/drawing/2014/main" id="{B6A61FAB-3747-45CE-9BDC-75329DC84669}"/>
              </a:ext>
            </a:extLst>
          </p:cNvPr>
          <p:cNvSpPr>
            <a:spLocks noGrp="1"/>
          </p:cNvSpPr>
          <p:nvPr>
            <p:ph sz="quarter" idx="11"/>
          </p:nvPr>
        </p:nvSpPr>
        <p:spPr>
          <a:xfrm>
            <a:off x="4547730" y="4235427"/>
            <a:ext cx="5369936" cy="637063"/>
          </a:xfrm>
        </p:spPr>
        <p:txBody>
          <a:bodyPr/>
          <a:lstStyle/>
          <a:p>
            <a:r>
              <a:rPr lang="en-GB" dirty="0">
                <a:solidFill>
                  <a:schemeClr val="bg1"/>
                </a:solidFill>
              </a:rPr>
              <a:t>www.entsoe.eu</a:t>
            </a:r>
          </a:p>
        </p:txBody>
      </p:sp>
    </p:spTree>
    <p:extLst>
      <p:ext uri="{BB962C8B-B14F-4D97-AF65-F5344CB8AC3E}">
        <p14:creationId xmlns:p14="http://schemas.microsoft.com/office/powerpoint/2010/main" val="1954320373"/>
      </p:ext>
    </p:extLst>
  </p:cSld>
  <p:clrMapOvr>
    <a:masterClrMapping/>
  </p:clrMapOvr>
</p:sld>
</file>

<file path=ppt/theme/theme1.xml><?xml version="1.0" encoding="utf-8"?>
<a:theme xmlns:a="http://schemas.openxmlformats.org/drawingml/2006/main" name="2_template_entso-e_3.0">
  <a:themeElements>
    <a:clrScheme name="Entso-e theme 2.0">
      <a:dk1>
        <a:srgbClr val="3F3F3F"/>
      </a:dk1>
      <a:lt1>
        <a:srgbClr val="FFFFFF"/>
      </a:lt1>
      <a:dk2>
        <a:srgbClr val="3F3F3F"/>
      </a:dk2>
      <a:lt2>
        <a:srgbClr val="E7E6E6"/>
      </a:lt2>
      <a:accent1>
        <a:srgbClr val="23618E"/>
      </a:accent1>
      <a:accent2>
        <a:srgbClr val="A1C6D7"/>
      </a:accent2>
      <a:accent3>
        <a:srgbClr val="BF560F"/>
      </a:accent3>
      <a:accent4>
        <a:srgbClr val="F7A431"/>
      </a:accent4>
      <a:accent5>
        <a:srgbClr val="734267"/>
      </a:accent5>
      <a:accent6>
        <a:srgbClr val="9D7793"/>
      </a:accent6>
      <a:hlink>
        <a:srgbClr val="0563C1"/>
      </a:hlink>
      <a:folHlink>
        <a:srgbClr val="954F72"/>
      </a:folHlink>
    </a:clrScheme>
    <a:fontScheme name="ENTSOE 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0E1F866-798B-4DDC-B22F-BCD1A50AA79A}" vid="{3D330E4A-CB6D-4420-9238-4AB8E30DDD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DDFD41AEF010449D0D055600B60DC5" ma:contentTypeVersion="1" ma:contentTypeDescription="Create a new document." ma:contentTypeScope="" ma:versionID="ef287326ae33b33fea4a2afc557ee891">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55CDA9-94F8-4E9F-ADC2-8563B3FFDA4C}"/>
</file>

<file path=customXml/itemProps2.xml><?xml version="1.0" encoding="utf-8"?>
<ds:datastoreItem xmlns:ds="http://schemas.openxmlformats.org/officeDocument/2006/customXml" ds:itemID="{CD1606B5-18EE-40D7-8865-67FB27C32393}"/>
</file>

<file path=customXml/itemProps3.xml><?xml version="1.0" encoding="utf-8"?>
<ds:datastoreItem xmlns:ds="http://schemas.openxmlformats.org/officeDocument/2006/customXml" ds:itemID="{88C9815E-607A-4654-AC6B-40E8A0B3C807}"/>
</file>

<file path=docProps/app.xml><?xml version="1.0" encoding="utf-8"?>
<Properties xmlns="http://schemas.openxmlformats.org/officeDocument/2006/extended-properties" xmlns:vt="http://schemas.openxmlformats.org/officeDocument/2006/docPropsVTypes">
  <Template>ENTSO-E_Template</Template>
  <TotalTime>27</TotalTime>
  <Words>574</Words>
  <Application>Microsoft Office PowerPoint</Application>
  <PresentationFormat>Widescreen</PresentationFormat>
  <Paragraphs>76</Paragraphs>
  <Slides>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Black</vt:lpstr>
      <vt:lpstr>Calibri</vt:lpstr>
      <vt:lpstr>Century Gothic</vt:lpstr>
      <vt:lpstr>RobotoSlab-Bold</vt:lpstr>
      <vt:lpstr>Trebuchet MS</vt:lpstr>
      <vt:lpstr>2_template_entso-e_3.0</vt:lpstr>
      <vt:lpstr>Enhanced TSO coordination for Europe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THIS PRESENTATION</dc:title>
  <dc:creator>Ricardo Renedo Williams</dc:creator>
  <cp:lastModifiedBy>Louise Nøhr Strange Nørring</cp:lastModifiedBy>
  <cp:revision>175</cp:revision>
  <cp:lastPrinted>2019-09-09T16:51:22Z</cp:lastPrinted>
  <dcterms:created xsi:type="dcterms:W3CDTF">2018-03-14T10:23:17Z</dcterms:created>
  <dcterms:modified xsi:type="dcterms:W3CDTF">2019-10-03T15:16:13Z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0x01010059DDFD41AEF010449D0D055600B60DC5</vt:lpwstr>
  </property>
  <property fmtid="{D5CDD505-2E9C-101B-9397-08002B2CF9AE}" pid="3" name="TaxKeyword">
    <vt:lpwstr>;#</vt:lpwstr>
  </property>
  <property fmtid="{D5CDD505-2E9C-101B-9397-08002B2CF9AE}" pid="4" name="m21e1f176c4a4ad491d679d83442a8a3">
    <vt:lpwstr/>
  </property>
  <property fmtid="{D5CDD505-2E9C-101B-9397-08002B2CF9AE}" pid="5" name="b">
    <vt:lpwstr/>
  </property>
  <property fmtid="{D5CDD505-2E9C-101B-9397-08002B2CF9AE}" pid="6" name="ProjectRecno">
    <vt:lpwstr>203017</vt:lpwstr>
  </property>
</Properties>
</file>